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6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7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8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9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7" r:id="rId2"/>
    <p:sldMasterId id="2147483690" r:id="rId3"/>
    <p:sldMasterId id="2147483693" r:id="rId4"/>
    <p:sldMasterId id="2147483696" r:id="rId5"/>
    <p:sldMasterId id="2147483699" r:id="rId6"/>
    <p:sldMasterId id="2147483702" r:id="rId7"/>
    <p:sldMasterId id="2147483705" r:id="rId8"/>
    <p:sldMasterId id="2147483708" r:id="rId9"/>
    <p:sldMasterId id="2147483711" r:id="rId10"/>
  </p:sldMasterIdLst>
  <p:notesMasterIdLst>
    <p:notesMasterId r:id="rId26"/>
  </p:notesMasterIdLst>
  <p:sldIdLst>
    <p:sldId id="258" r:id="rId11"/>
    <p:sldId id="279" r:id="rId12"/>
    <p:sldId id="282" r:id="rId13"/>
    <p:sldId id="260" r:id="rId14"/>
    <p:sldId id="265" r:id="rId15"/>
    <p:sldId id="266" r:id="rId16"/>
    <p:sldId id="271" r:id="rId17"/>
    <p:sldId id="267" r:id="rId18"/>
    <p:sldId id="278" r:id="rId19"/>
    <p:sldId id="261" r:id="rId20"/>
    <p:sldId id="263" r:id="rId21"/>
    <p:sldId id="264" r:id="rId22"/>
    <p:sldId id="272" r:id="rId23"/>
    <p:sldId id="281" r:id="rId24"/>
    <p:sldId id="280" r:id="rId25"/>
  </p:sldIdLst>
  <p:sldSz cx="9906000" cy="6858000" type="A4"/>
  <p:notesSz cx="6870700" cy="99314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FF66"/>
    <a:srgbClr val="CCFF99"/>
    <a:srgbClr val="FF99CC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64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1080" y="17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viewProps" Target="view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7303" cy="498295"/>
          </a:xfrm>
          <a:prstGeom prst="rect">
            <a:avLst/>
          </a:prstGeom>
        </p:spPr>
        <p:txBody>
          <a:bodyPr vert="horz" lIns="96012" tIns="48006" rIns="96012" bIns="48006" rtlCol="0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91807" y="0"/>
            <a:ext cx="2977303" cy="498295"/>
          </a:xfrm>
          <a:prstGeom prst="rect">
            <a:avLst/>
          </a:prstGeom>
        </p:spPr>
        <p:txBody>
          <a:bodyPr vert="horz" lIns="96012" tIns="48006" rIns="96012" bIns="48006" rtlCol="0"/>
          <a:lstStyle>
            <a:lvl1pPr algn="r">
              <a:defRPr sz="1300"/>
            </a:lvl1pPr>
          </a:lstStyle>
          <a:p>
            <a:fld id="{4F2FB3D3-D1B8-450B-8D94-B80526541398}" type="datetimeFigureOut">
              <a:rPr kumimoji="1" lang="ja-JP" altLang="en-US" smtClean="0"/>
              <a:pPr/>
              <a:t>2022/8/22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016000" y="1241425"/>
            <a:ext cx="4838700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012" tIns="48006" rIns="96012" bIns="48006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7070" y="4779486"/>
            <a:ext cx="5496560" cy="3910489"/>
          </a:xfrm>
          <a:prstGeom prst="rect">
            <a:avLst/>
          </a:prstGeom>
        </p:spPr>
        <p:txBody>
          <a:bodyPr vert="horz" lIns="96012" tIns="48006" rIns="96012" bIns="48006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77303" cy="498294"/>
          </a:xfrm>
          <a:prstGeom prst="rect">
            <a:avLst/>
          </a:prstGeom>
        </p:spPr>
        <p:txBody>
          <a:bodyPr vert="horz" lIns="96012" tIns="48006" rIns="96012" bIns="48006" rtlCol="0" anchor="b"/>
          <a:lstStyle>
            <a:lvl1pPr algn="l">
              <a:defRPr sz="13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91807" y="9433107"/>
            <a:ext cx="2977303" cy="498294"/>
          </a:xfrm>
          <a:prstGeom prst="rect">
            <a:avLst/>
          </a:prstGeom>
        </p:spPr>
        <p:txBody>
          <a:bodyPr vert="horz" lIns="96012" tIns="48006" rIns="96012" bIns="48006" rtlCol="0" anchor="b"/>
          <a:lstStyle>
            <a:lvl1pPr algn="r">
              <a:defRPr sz="1300"/>
            </a:lvl1pPr>
          </a:lstStyle>
          <a:p>
            <a:fld id="{D0FE4C56-D6F0-4627-99D0-571159427AE8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3549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16000" y="1241425"/>
            <a:ext cx="4838700" cy="3351213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ノート プレースホル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ja-JP" altLang="en-US"/>
          </a:p>
        </p:txBody>
      </p:sp>
      <p:sp>
        <p:nvSpPr>
          <p:cNvPr id="6148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740093" indent="-283369"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1138476" indent="-226695"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593533" indent="-226695"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2048590" indent="-226695"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marL="2528650" indent="-226695" defTabSz="1095137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marL="3008710" indent="-226695" defTabSz="1095137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marL="3488770" indent="-226695" defTabSz="1095137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marL="3968830" indent="-226695" defTabSz="1095137" eaLnBrk="0" fontAlgn="base" hangingPunct="0">
              <a:spcBef>
                <a:spcPct val="0"/>
              </a:spcBef>
              <a:spcAft>
                <a:spcPct val="0"/>
              </a:spcAft>
              <a:defRPr kumimoji="1" sz="21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fld id="{88B2A20F-0F28-4340-8A2A-7B8B032423E8}" type="slidenum">
              <a:rPr lang="ja-JP" altLang="en-US" sz="1300">
                <a:solidFill>
                  <a:prstClr val="black"/>
                </a:solidFill>
              </a:rPr>
              <a:pPr/>
              <a:t>1</a:t>
            </a:fld>
            <a:endParaRPr lang="ja-JP" altLang="en-US" sz="13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2168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6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7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9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2" y="0"/>
            <a:ext cx="99030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50421" y="2449342"/>
            <a:ext cx="7937102" cy="522427"/>
          </a:xfr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FFFFFF"/>
            </a:outerShdw>
          </a:effectLst>
        </p:spPr>
        <p:txBody>
          <a:bodyPr>
            <a:noAutofit/>
          </a:bodyPr>
          <a:lstStyle>
            <a:lvl1pPr algn="l" rtl="0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kumimoji="1" lang="ja-JP" altLang="en-US" sz="3537" b="0">
                <a:solidFill>
                  <a:srgbClr val="000000"/>
                </a:solidFill>
                <a:latin typeface="HGP創英角ｺﾞｼｯｸUB" pitchFamily="50" charset="-128"/>
                <a:ea typeface="HGP創英角ｺﾞｼｯｸUB" pitchFamily="50" charset="-128"/>
                <a:cs typeface="+mj-cs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50421" y="3102447"/>
            <a:ext cx="7937102" cy="39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lnSpc>
                <a:spcPct val="114000"/>
              </a:lnSpc>
              <a:spcBef>
                <a:spcPct val="0"/>
              </a:spcBef>
              <a:spcAft>
                <a:spcPct val="80000"/>
              </a:spcAft>
              <a:buNone/>
              <a:defRPr kumimoji="1" lang="ja-JP" altLang="en-US" sz="2358" b="1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5124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48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372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497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621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74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869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994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dirty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063171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スライド番号プレースホル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6FA4-4894-41A3-A673-DBEF243B41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828319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0"/>
            <a:ext cx="99030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50421" y="2449340"/>
            <a:ext cx="7937102" cy="522427"/>
          </a:xfr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FFFFFF"/>
            </a:outerShdw>
          </a:effectLst>
        </p:spPr>
        <p:txBody>
          <a:bodyPr>
            <a:noAutofit/>
          </a:bodyPr>
          <a:lstStyle>
            <a:lvl1pPr algn="l" rtl="0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kumimoji="1" lang="ja-JP" altLang="en-US" sz="3265" b="0">
                <a:solidFill>
                  <a:srgbClr val="000000"/>
                </a:solidFill>
                <a:latin typeface="HGP創英角ｺﾞｼｯｸUB" pitchFamily="50" charset="-128"/>
                <a:ea typeface="HGP創英角ｺﾞｼｯｸUB" pitchFamily="50" charset="-128"/>
                <a:cs typeface="+mj-cs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50421" y="3102447"/>
            <a:ext cx="7937102" cy="39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lnSpc>
                <a:spcPct val="114000"/>
              </a:lnSpc>
              <a:spcBef>
                <a:spcPct val="0"/>
              </a:spcBef>
              <a:spcAft>
                <a:spcPct val="80000"/>
              </a:spcAft>
              <a:buNone/>
              <a:defRPr kumimoji="1" lang="ja-JP" altLang="en-US" sz="2177" b="1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7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dirty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50839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スライド番号プレースホル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6FA4-4894-41A3-A673-DBEF243B41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030585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0"/>
            <a:ext cx="99030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50421" y="2449340"/>
            <a:ext cx="7937102" cy="522427"/>
          </a:xfr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FFFFFF"/>
            </a:outerShdw>
          </a:effectLst>
        </p:spPr>
        <p:txBody>
          <a:bodyPr>
            <a:noAutofit/>
          </a:bodyPr>
          <a:lstStyle>
            <a:lvl1pPr algn="l" rtl="0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kumimoji="1" lang="ja-JP" altLang="en-US" sz="3265" b="0">
                <a:solidFill>
                  <a:srgbClr val="000000"/>
                </a:solidFill>
                <a:latin typeface="HGP創英角ｺﾞｼｯｸUB" pitchFamily="50" charset="-128"/>
                <a:ea typeface="HGP創英角ｺﾞｼｯｸUB" pitchFamily="50" charset="-128"/>
                <a:cs typeface="+mj-cs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50421" y="3102447"/>
            <a:ext cx="7937102" cy="39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lnSpc>
                <a:spcPct val="114000"/>
              </a:lnSpc>
              <a:spcBef>
                <a:spcPct val="0"/>
              </a:spcBef>
              <a:spcAft>
                <a:spcPct val="80000"/>
              </a:spcAft>
              <a:buNone/>
              <a:defRPr kumimoji="1" lang="ja-JP" altLang="en-US" sz="2177" b="1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7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dirty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8687405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スライド番号プレースホル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6FA4-4894-41A3-A673-DBEF243B41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67696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0"/>
            <a:ext cx="99030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50421" y="2449340"/>
            <a:ext cx="7937102" cy="522427"/>
          </a:xfr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FFFFFF"/>
            </a:outerShdw>
          </a:effectLst>
        </p:spPr>
        <p:txBody>
          <a:bodyPr>
            <a:noAutofit/>
          </a:bodyPr>
          <a:lstStyle>
            <a:lvl1pPr algn="l" rtl="0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kumimoji="1" lang="ja-JP" altLang="en-US" sz="3265" b="0">
                <a:solidFill>
                  <a:srgbClr val="000000"/>
                </a:solidFill>
                <a:latin typeface="HGP創英角ｺﾞｼｯｸUB" pitchFamily="50" charset="-128"/>
                <a:ea typeface="HGP創英角ｺﾞｼｯｸUB" pitchFamily="50" charset="-128"/>
                <a:cs typeface="+mj-cs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50421" y="3102447"/>
            <a:ext cx="7937102" cy="39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lnSpc>
                <a:spcPct val="114000"/>
              </a:lnSpc>
              <a:spcBef>
                <a:spcPct val="0"/>
              </a:spcBef>
              <a:spcAft>
                <a:spcPct val="80000"/>
              </a:spcAft>
              <a:buNone/>
              <a:defRPr kumimoji="1" lang="ja-JP" altLang="en-US" sz="2177" b="1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7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dirty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6019306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スライド番号プレースホル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6FA4-4894-41A3-A673-DBEF243B41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12105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0"/>
            <a:ext cx="99030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50421" y="2449340"/>
            <a:ext cx="7937102" cy="522427"/>
          </a:xfr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FFFFFF"/>
            </a:outerShdw>
          </a:effectLst>
        </p:spPr>
        <p:txBody>
          <a:bodyPr>
            <a:noAutofit/>
          </a:bodyPr>
          <a:lstStyle>
            <a:lvl1pPr algn="l" rtl="0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kumimoji="1" lang="ja-JP" altLang="en-US" sz="3265" b="0">
                <a:solidFill>
                  <a:srgbClr val="000000"/>
                </a:solidFill>
                <a:latin typeface="HGP創英角ｺﾞｼｯｸUB" pitchFamily="50" charset="-128"/>
                <a:ea typeface="HGP創英角ｺﾞｼｯｸUB" pitchFamily="50" charset="-128"/>
                <a:cs typeface="+mj-cs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50421" y="3102447"/>
            <a:ext cx="7937102" cy="39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lnSpc>
                <a:spcPct val="114000"/>
              </a:lnSpc>
              <a:spcBef>
                <a:spcPct val="0"/>
              </a:spcBef>
              <a:spcAft>
                <a:spcPct val="80000"/>
              </a:spcAft>
              <a:buNone/>
              <a:defRPr kumimoji="1" lang="ja-JP" altLang="en-US" sz="2177" b="1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7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dirty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7369319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スライド番号プレースホル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6FA4-4894-41A3-A673-DBEF243B41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943835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0"/>
            <a:ext cx="99030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50421" y="2449340"/>
            <a:ext cx="7937102" cy="522427"/>
          </a:xfr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FFFFFF"/>
            </a:outerShdw>
          </a:effectLst>
        </p:spPr>
        <p:txBody>
          <a:bodyPr>
            <a:noAutofit/>
          </a:bodyPr>
          <a:lstStyle>
            <a:lvl1pPr algn="l" rtl="0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kumimoji="1" lang="ja-JP" altLang="en-US" sz="3265" b="0">
                <a:solidFill>
                  <a:srgbClr val="000000"/>
                </a:solidFill>
                <a:latin typeface="HGP創英角ｺﾞｼｯｸUB" pitchFamily="50" charset="-128"/>
                <a:ea typeface="HGP創英角ｺﾞｼｯｸUB" pitchFamily="50" charset="-128"/>
                <a:cs typeface="+mj-cs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50421" y="3102447"/>
            <a:ext cx="7937102" cy="39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lnSpc>
                <a:spcPct val="114000"/>
              </a:lnSpc>
              <a:spcBef>
                <a:spcPct val="0"/>
              </a:spcBef>
              <a:spcAft>
                <a:spcPct val="80000"/>
              </a:spcAft>
              <a:buNone/>
              <a:defRPr kumimoji="1" lang="ja-JP" altLang="en-US" sz="2177" b="1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7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dirty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250078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スライド番号プレースホル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6FA4-4894-41A3-A673-DBEF243B41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385907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スライド番号プレースホル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6FA4-4894-41A3-A673-DBEF243B41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815419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0"/>
            <a:ext cx="99030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50421" y="2449340"/>
            <a:ext cx="7937102" cy="522427"/>
          </a:xfr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FFFFFF"/>
            </a:outerShdw>
          </a:effectLst>
        </p:spPr>
        <p:txBody>
          <a:bodyPr>
            <a:noAutofit/>
          </a:bodyPr>
          <a:lstStyle>
            <a:lvl1pPr algn="l" rtl="0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kumimoji="1" lang="ja-JP" altLang="en-US" sz="3265" b="0">
                <a:solidFill>
                  <a:srgbClr val="000000"/>
                </a:solidFill>
                <a:latin typeface="HGP創英角ｺﾞｼｯｸUB" pitchFamily="50" charset="-128"/>
                <a:ea typeface="HGP創英角ｺﾞｼｯｸUB" pitchFamily="50" charset="-128"/>
                <a:cs typeface="+mj-cs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50421" y="3102447"/>
            <a:ext cx="7937102" cy="39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lnSpc>
                <a:spcPct val="114000"/>
              </a:lnSpc>
              <a:spcBef>
                <a:spcPct val="0"/>
              </a:spcBef>
              <a:spcAft>
                <a:spcPct val="80000"/>
              </a:spcAft>
              <a:buNone/>
              <a:defRPr kumimoji="1" lang="ja-JP" altLang="en-US" sz="2177" b="1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7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dirty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64034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スライド番号プレースホル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6FA4-4894-41A3-A673-DBEF243B41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21740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0"/>
            <a:ext cx="99030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50421" y="2449340"/>
            <a:ext cx="7937102" cy="522427"/>
          </a:xfr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FFFFFF"/>
            </a:outerShdw>
          </a:effectLst>
        </p:spPr>
        <p:txBody>
          <a:bodyPr>
            <a:noAutofit/>
          </a:bodyPr>
          <a:lstStyle>
            <a:lvl1pPr algn="l" rtl="0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kumimoji="1" lang="ja-JP" altLang="en-US" sz="3265" b="0">
                <a:solidFill>
                  <a:srgbClr val="000000"/>
                </a:solidFill>
                <a:latin typeface="HGP創英角ｺﾞｼｯｸUB" pitchFamily="50" charset="-128"/>
                <a:ea typeface="HGP創英角ｺﾞｼｯｸUB" pitchFamily="50" charset="-128"/>
                <a:cs typeface="+mj-cs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50421" y="3102447"/>
            <a:ext cx="7937102" cy="39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lnSpc>
                <a:spcPct val="114000"/>
              </a:lnSpc>
              <a:spcBef>
                <a:spcPct val="0"/>
              </a:spcBef>
              <a:spcAft>
                <a:spcPct val="80000"/>
              </a:spcAft>
              <a:buNone/>
              <a:defRPr kumimoji="1" lang="ja-JP" altLang="en-US" sz="2177" b="1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7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dirty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76463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スライド番号プレースホル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6FA4-4894-41A3-A673-DBEF243B41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57353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0"/>
            <a:ext cx="99030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50421" y="2449340"/>
            <a:ext cx="7937102" cy="522427"/>
          </a:xfr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FFFFFF"/>
            </a:outerShdw>
          </a:effectLst>
        </p:spPr>
        <p:txBody>
          <a:bodyPr>
            <a:noAutofit/>
          </a:bodyPr>
          <a:lstStyle>
            <a:lvl1pPr algn="l" rtl="0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kumimoji="1" lang="ja-JP" altLang="en-US" sz="3265" b="0">
                <a:solidFill>
                  <a:srgbClr val="000000"/>
                </a:solidFill>
                <a:latin typeface="HGP創英角ｺﾞｼｯｸUB" pitchFamily="50" charset="-128"/>
                <a:ea typeface="HGP創英角ｺﾞｼｯｸUB" pitchFamily="50" charset="-128"/>
                <a:cs typeface="+mj-cs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50421" y="3102447"/>
            <a:ext cx="7937102" cy="39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lnSpc>
                <a:spcPct val="114000"/>
              </a:lnSpc>
              <a:spcBef>
                <a:spcPct val="0"/>
              </a:spcBef>
              <a:spcAft>
                <a:spcPct val="80000"/>
              </a:spcAft>
              <a:buNone/>
              <a:defRPr kumimoji="1" lang="ja-JP" altLang="en-US" sz="2177" b="1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7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dirty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7691657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スライド番号プレースホル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6FA4-4894-41A3-A673-DBEF243B411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6526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表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10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1" y="0"/>
            <a:ext cx="99030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50421" y="2449340"/>
            <a:ext cx="7937102" cy="522427"/>
          </a:xfrm>
          <a:noFill/>
          <a:ln w="9525">
            <a:noFill/>
            <a:miter lim="800000"/>
            <a:headEnd/>
            <a:tailEnd/>
          </a:ln>
          <a:effectLst>
            <a:outerShdw dist="53882" dir="2700000" algn="ctr" rotWithShape="0">
              <a:srgbClr val="FFFFFF"/>
            </a:outerShdw>
          </a:effectLst>
        </p:spPr>
        <p:txBody>
          <a:bodyPr>
            <a:noAutofit/>
          </a:bodyPr>
          <a:lstStyle>
            <a:lvl1pPr algn="l" rtl="0"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  <a:defRPr kumimoji="1" lang="ja-JP" altLang="en-US" sz="3265" b="0">
                <a:solidFill>
                  <a:srgbClr val="000000"/>
                </a:solidFill>
                <a:latin typeface="HGP創英角ｺﾞｼｯｸUB" pitchFamily="50" charset="-128"/>
                <a:ea typeface="HGP創英角ｺﾞｼｯｸUB" pitchFamily="50" charset="-128"/>
                <a:cs typeface="+mj-cs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550421" y="3102447"/>
            <a:ext cx="7937102" cy="391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rtl="0" fontAlgn="base">
              <a:lnSpc>
                <a:spcPct val="114000"/>
              </a:lnSpc>
              <a:spcBef>
                <a:spcPct val="0"/>
              </a:spcBef>
              <a:spcAft>
                <a:spcPct val="80000"/>
              </a:spcAft>
              <a:buNone/>
              <a:defRPr kumimoji="1" lang="ja-JP" altLang="en-US" sz="2177" b="1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  <a:cs typeface="+mn-cs"/>
              </a:defRPr>
            </a:lvl1pPr>
            <a:lvl2pPr marL="473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460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190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921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651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381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111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842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dirty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767328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theme" Target="../theme/theme10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jpe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theme" Target="../theme/theme8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theme" Target="../theme/theme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3"/>
          <a:stretch>
            <a:fillRect/>
          </a:stretch>
        </p:blipFill>
        <p:spPr bwMode="auto">
          <a:xfrm>
            <a:off x="1471" y="2"/>
            <a:ext cx="7419206" cy="12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Codos_Grid_201008" hidden="1"/>
          <p:cNvGrpSpPr>
            <a:grpSpLocks/>
          </p:cNvGrpSpPr>
          <p:nvPr/>
        </p:nvGrpSpPr>
        <p:grpSpPr bwMode="auto">
          <a:xfrm>
            <a:off x="817657" y="1125962"/>
            <a:ext cx="8270687" cy="4964598"/>
            <a:chOff x="449454" y="1189814"/>
            <a:chExt cx="8928993" cy="5472608"/>
          </a:xfrm>
        </p:grpSpPr>
        <p:sp>
          <p:nvSpPr>
            <p:cNvPr id="1030" name="Line 99" hidden="1"/>
            <p:cNvSpPr>
              <a:spLocks noChangeShapeType="1"/>
            </p:cNvSpPr>
            <p:nvPr userDrawn="1"/>
          </p:nvSpPr>
          <p:spPr bwMode="auto">
            <a:xfrm>
              <a:off x="477126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31" name="Line 99" hidden="1"/>
            <p:cNvSpPr>
              <a:spLocks noChangeShapeType="1"/>
            </p:cNvSpPr>
            <p:nvPr userDrawn="1"/>
          </p:nvSpPr>
          <p:spPr bwMode="auto">
            <a:xfrm>
              <a:off x="31857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32" name="Line 99" hidden="1"/>
            <p:cNvSpPr>
              <a:spLocks noChangeShapeType="1"/>
            </p:cNvSpPr>
            <p:nvPr userDrawn="1"/>
          </p:nvSpPr>
          <p:spPr bwMode="auto">
            <a:xfrm>
              <a:off x="30417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33" name="Line 99" hidden="1"/>
            <p:cNvSpPr>
              <a:spLocks noChangeShapeType="1"/>
            </p:cNvSpPr>
            <p:nvPr userDrawn="1"/>
          </p:nvSpPr>
          <p:spPr bwMode="auto">
            <a:xfrm>
              <a:off x="28977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34" name="Line 99" hidden="1"/>
            <p:cNvSpPr>
              <a:spLocks noChangeShapeType="1"/>
            </p:cNvSpPr>
            <p:nvPr userDrawn="1"/>
          </p:nvSpPr>
          <p:spPr bwMode="auto">
            <a:xfrm>
              <a:off x="27537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35" name="Line 99" hidden="1"/>
            <p:cNvSpPr>
              <a:spLocks noChangeShapeType="1"/>
            </p:cNvSpPr>
            <p:nvPr userDrawn="1"/>
          </p:nvSpPr>
          <p:spPr bwMode="auto">
            <a:xfrm>
              <a:off x="26096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36" name="Line 99" hidden="1"/>
            <p:cNvSpPr>
              <a:spLocks noChangeShapeType="1"/>
            </p:cNvSpPr>
            <p:nvPr userDrawn="1"/>
          </p:nvSpPr>
          <p:spPr bwMode="auto">
            <a:xfrm>
              <a:off x="24656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37" name="Line 99" hidden="1"/>
            <p:cNvSpPr>
              <a:spLocks noChangeShapeType="1"/>
            </p:cNvSpPr>
            <p:nvPr userDrawn="1"/>
          </p:nvSpPr>
          <p:spPr bwMode="auto">
            <a:xfrm>
              <a:off x="23216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38" name="Line 99" hidden="1"/>
            <p:cNvSpPr>
              <a:spLocks noChangeShapeType="1"/>
            </p:cNvSpPr>
            <p:nvPr userDrawn="1"/>
          </p:nvSpPr>
          <p:spPr bwMode="auto">
            <a:xfrm>
              <a:off x="21776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39" name="Line 99" hidden="1"/>
            <p:cNvSpPr>
              <a:spLocks noChangeShapeType="1"/>
            </p:cNvSpPr>
            <p:nvPr userDrawn="1"/>
          </p:nvSpPr>
          <p:spPr bwMode="auto">
            <a:xfrm>
              <a:off x="20336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40" name="Line 99" hidden="1"/>
            <p:cNvSpPr>
              <a:spLocks noChangeShapeType="1"/>
            </p:cNvSpPr>
            <p:nvPr userDrawn="1"/>
          </p:nvSpPr>
          <p:spPr bwMode="auto">
            <a:xfrm>
              <a:off x="18896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41" name="Line 99" hidden="1"/>
            <p:cNvSpPr>
              <a:spLocks noChangeShapeType="1"/>
            </p:cNvSpPr>
            <p:nvPr userDrawn="1"/>
          </p:nvSpPr>
          <p:spPr bwMode="auto">
            <a:xfrm>
              <a:off x="17455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42" name="Line 99" hidden="1"/>
            <p:cNvSpPr>
              <a:spLocks noChangeShapeType="1"/>
            </p:cNvSpPr>
            <p:nvPr userDrawn="1"/>
          </p:nvSpPr>
          <p:spPr bwMode="auto">
            <a:xfrm>
              <a:off x="16015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43" name="Line 99" hidden="1"/>
            <p:cNvSpPr>
              <a:spLocks noChangeShapeType="1"/>
            </p:cNvSpPr>
            <p:nvPr userDrawn="1"/>
          </p:nvSpPr>
          <p:spPr bwMode="auto">
            <a:xfrm>
              <a:off x="14575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44" name="Line 99" hidden="1"/>
            <p:cNvSpPr>
              <a:spLocks noChangeShapeType="1"/>
            </p:cNvSpPr>
            <p:nvPr userDrawn="1"/>
          </p:nvSpPr>
          <p:spPr bwMode="auto">
            <a:xfrm>
              <a:off x="13135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45" name="Line 99" hidden="1"/>
            <p:cNvSpPr>
              <a:spLocks noChangeShapeType="1"/>
            </p:cNvSpPr>
            <p:nvPr userDrawn="1"/>
          </p:nvSpPr>
          <p:spPr bwMode="auto">
            <a:xfrm>
              <a:off x="11695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46" name="Line 99" hidden="1"/>
            <p:cNvSpPr>
              <a:spLocks noChangeShapeType="1"/>
            </p:cNvSpPr>
            <p:nvPr userDrawn="1"/>
          </p:nvSpPr>
          <p:spPr bwMode="auto">
            <a:xfrm>
              <a:off x="10255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47" name="Line 99" hidden="1"/>
            <p:cNvSpPr>
              <a:spLocks noChangeShapeType="1"/>
            </p:cNvSpPr>
            <p:nvPr userDrawn="1"/>
          </p:nvSpPr>
          <p:spPr bwMode="auto">
            <a:xfrm>
              <a:off x="8815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48" name="Line 99" hidden="1"/>
            <p:cNvSpPr>
              <a:spLocks noChangeShapeType="1"/>
            </p:cNvSpPr>
            <p:nvPr userDrawn="1"/>
          </p:nvSpPr>
          <p:spPr bwMode="auto">
            <a:xfrm>
              <a:off x="7374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49" name="Line 99" hidden="1"/>
            <p:cNvSpPr>
              <a:spLocks noChangeShapeType="1"/>
            </p:cNvSpPr>
            <p:nvPr userDrawn="1"/>
          </p:nvSpPr>
          <p:spPr bwMode="auto">
            <a:xfrm>
              <a:off x="5934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50" name="Line 99" hidden="1"/>
            <p:cNvSpPr>
              <a:spLocks noChangeShapeType="1"/>
            </p:cNvSpPr>
            <p:nvPr userDrawn="1"/>
          </p:nvSpPr>
          <p:spPr bwMode="auto">
            <a:xfrm>
              <a:off x="36178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51" name="Line 99" hidden="1"/>
            <p:cNvSpPr>
              <a:spLocks noChangeShapeType="1"/>
            </p:cNvSpPr>
            <p:nvPr userDrawn="1"/>
          </p:nvSpPr>
          <p:spPr bwMode="auto">
            <a:xfrm>
              <a:off x="34737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52" name="Line 99" hidden="1"/>
            <p:cNvSpPr>
              <a:spLocks noChangeShapeType="1"/>
            </p:cNvSpPr>
            <p:nvPr userDrawn="1"/>
          </p:nvSpPr>
          <p:spPr bwMode="auto">
            <a:xfrm>
              <a:off x="33297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53" name="Line 99" hidden="1"/>
            <p:cNvSpPr>
              <a:spLocks noChangeShapeType="1"/>
            </p:cNvSpPr>
            <p:nvPr userDrawn="1"/>
          </p:nvSpPr>
          <p:spPr bwMode="auto">
            <a:xfrm>
              <a:off x="40498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54" name="Line 99" hidden="1"/>
            <p:cNvSpPr>
              <a:spLocks noChangeShapeType="1"/>
            </p:cNvSpPr>
            <p:nvPr userDrawn="1"/>
          </p:nvSpPr>
          <p:spPr bwMode="auto">
            <a:xfrm>
              <a:off x="39058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55" name="Line 99" hidden="1"/>
            <p:cNvSpPr>
              <a:spLocks noChangeShapeType="1"/>
            </p:cNvSpPr>
            <p:nvPr userDrawn="1"/>
          </p:nvSpPr>
          <p:spPr bwMode="auto">
            <a:xfrm>
              <a:off x="37618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56" name="Line 99" hidden="1"/>
            <p:cNvSpPr>
              <a:spLocks noChangeShapeType="1"/>
            </p:cNvSpPr>
            <p:nvPr userDrawn="1"/>
          </p:nvSpPr>
          <p:spPr bwMode="auto">
            <a:xfrm>
              <a:off x="448323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57" name="Line 99" hidden="1"/>
            <p:cNvSpPr>
              <a:spLocks noChangeShapeType="1"/>
            </p:cNvSpPr>
            <p:nvPr userDrawn="1"/>
          </p:nvSpPr>
          <p:spPr bwMode="auto">
            <a:xfrm>
              <a:off x="433922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58" name="Line 99" hidden="1"/>
            <p:cNvSpPr>
              <a:spLocks noChangeShapeType="1"/>
            </p:cNvSpPr>
            <p:nvPr userDrawn="1"/>
          </p:nvSpPr>
          <p:spPr bwMode="auto">
            <a:xfrm>
              <a:off x="41938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59" name="Line 99" hidden="1"/>
            <p:cNvSpPr>
              <a:spLocks noChangeShapeType="1"/>
            </p:cNvSpPr>
            <p:nvPr userDrawn="1"/>
          </p:nvSpPr>
          <p:spPr bwMode="auto">
            <a:xfrm>
              <a:off x="462725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60" name="Line 99" hidden="1"/>
            <p:cNvSpPr>
              <a:spLocks noChangeShapeType="1"/>
            </p:cNvSpPr>
            <p:nvPr userDrawn="1"/>
          </p:nvSpPr>
          <p:spPr bwMode="auto">
            <a:xfrm>
              <a:off x="92344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61" name="Line 99" hidden="1"/>
            <p:cNvSpPr>
              <a:spLocks noChangeShapeType="1"/>
            </p:cNvSpPr>
            <p:nvPr userDrawn="1"/>
          </p:nvSpPr>
          <p:spPr bwMode="auto">
            <a:xfrm>
              <a:off x="76502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62" name="Line 99" hidden="1"/>
            <p:cNvSpPr>
              <a:spLocks noChangeShapeType="1"/>
            </p:cNvSpPr>
            <p:nvPr userDrawn="1"/>
          </p:nvSpPr>
          <p:spPr bwMode="auto">
            <a:xfrm>
              <a:off x="75062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63" name="Line 99" hidden="1"/>
            <p:cNvSpPr>
              <a:spLocks noChangeShapeType="1"/>
            </p:cNvSpPr>
            <p:nvPr userDrawn="1"/>
          </p:nvSpPr>
          <p:spPr bwMode="auto">
            <a:xfrm>
              <a:off x="73622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64" name="Line 99" hidden="1"/>
            <p:cNvSpPr>
              <a:spLocks noChangeShapeType="1"/>
            </p:cNvSpPr>
            <p:nvPr userDrawn="1"/>
          </p:nvSpPr>
          <p:spPr bwMode="auto">
            <a:xfrm>
              <a:off x="72182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65" name="Line 99" hidden="1"/>
            <p:cNvSpPr>
              <a:spLocks noChangeShapeType="1"/>
            </p:cNvSpPr>
            <p:nvPr userDrawn="1"/>
          </p:nvSpPr>
          <p:spPr bwMode="auto">
            <a:xfrm>
              <a:off x="70741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66" name="Line 99" hidden="1"/>
            <p:cNvSpPr>
              <a:spLocks noChangeShapeType="1"/>
            </p:cNvSpPr>
            <p:nvPr userDrawn="1"/>
          </p:nvSpPr>
          <p:spPr bwMode="auto">
            <a:xfrm>
              <a:off x="69301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67" name="Line 99" hidden="1"/>
            <p:cNvSpPr>
              <a:spLocks noChangeShapeType="1"/>
            </p:cNvSpPr>
            <p:nvPr userDrawn="1"/>
          </p:nvSpPr>
          <p:spPr bwMode="auto">
            <a:xfrm>
              <a:off x="67861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68" name="Line 99" hidden="1"/>
            <p:cNvSpPr>
              <a:spLocks noChangeShapeType="1"/>
            </p:cNvSpPr>
            <p:nvPr userDrawn="1"/>
          </p:nvSpPr>
          <p:spPr bwMode="auto">
            <a:xfrm>
              <a:off x="66421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69" name="Line 99" hidden="1"/>
            <p:cNvSpPr>
              <a:spLocks noChangeShapeType="1"/>
            </p:cNvSpPr>
            <p:nvPr userDrawn="1"/>
          </p:nvSpPr>
          <p:spPr bwMode="auto">
            <a:xfrm>
              <a:off x="64981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70" name="Line 99" hidden="1"/>
            <p:cNvSpPr>
              <a:spLocks noChangeShapeType="1"/>
            </p:cNvSpPr>
            <p:nvPr userDrawn="1"/>
          </p:nvSpPr>
          <p:spPr bwMode="auto">
            <a:xfrm>
              <a:off x="63541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71" name="Line 99" hidden="1"/>
            <p:cNvSpPr>
              <a:spLocks noChangeShapeType="1"/>
            </p:cNvSpPr>
            <p:nvPr userDrawn="1"/>
          </p:nvSpPr>
          <p:spPr bwMode="auto">
            <a:xfrm>
              <a:off x="62100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72" name="Line 99" hidden="1"/>
            <p:cNvSpPr>
              <a:spLocks noChangeShapeType="1"/>
            </p:cNvSpPr>
            <p:nvPr userDrawn="1"/>
          </p:nvSpPr>
          <p:spPr bwMode="auto">
            <a:xfrm>
              <a:off x="60660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73" name="Line 99" hidden="1"/>
            <p:cNvSpPr>
              <a:spLocks noChangeShapeType="1"/>
            </p:cNvSpPr>
            <p:nvPr userDrawn="1"/>
          </p:nvSpPr>
          <p:spPr bwMode="auto">
            <a:xfrm>
              <a:off x="59220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74" name="Line 99" hidden="1"/>
            <p:cNvSpPr>
              <a:spLocks noChangeShapeType="1"/>
            </p:cNvSpPr>
            <p:nvPr userDrawn="1"/>
          </p:nvSpPr>
          <p:spPr bwMode="auto">
            <a:xfrm>
              <a:off x="57780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75" name="Line 99" hidden="1"/>
            <p:cNvSpPr>
              <a:spLocks noChangeShapeType="1"/>
            </p:cNvSpPr>
            <p:nvPr userDrawn="1"/>
          </p:nvSpPr>
          <p:spPr bwMode="auto">
            <a:xfrm>
              <a:off x="56340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76" name="Line 99" hidden="1"/>
            <p:cNvSpPr>
              <a:spLocks noChangeShapeType="1"/>
            </p:cNvSpPr>
            <p:nvPr userDrawn="1"/>
          </p:nvSpPr>
          <p:spPr bwMode="auto">
            <a:xfrm>
              <a:off x="54900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77" name="Line 99" hidden="1"/>
            <p:cNvSpPr>
              <a:spLocks noChangeShapeType="1"/>
            </p:cNvSpPr>
            <p:nvPr userDrawn="1"/>
          </p:nvSpPr>
          <p:spPr bwMode="auto">
            <a:xfrm>
              <a:off x="53459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78" name="Line 99" hidden="1"/>
            <p:cNvSpPr>
              <a:spLocks noChangeShapeType="1"/>
            </p:cNvSpPr>
            <p:nvPr userDrawn="1"/>
          </p:nvSpPr>
          <p:spPr bwMode="auto">
            <a:xfrm>
              <a:off x="52019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79" name="Line 99" hidden="1"/>
            <p:cNvSpPr>
              <a:spLocks noChangeShapeType="1"/>
            </p:cNvSpPr>
            <p:nvPr userDrawn="1"/>
          </p:nvSpPr>
          <p:spPr bwMode="auto">
            <a:xfrm>
              <a:off x="50579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80" name="Line 99" hidden="1"/>
            <p:cNvSpPr>
              <a:spLocks noChangeShapeType="1"/>
            </p:cNvSpPr>
            <p:nvPr userDrawn="1"/>
          </p:nvSpPr>
          <p:spPr bwMode="auto">
            <a:xfrm>
              <a:off x="80823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81" name="Line 99" hidden="1"/>
            <p:cNvSpPr>
              <a:spLocks noChangeShapeType="1"/>
            </p:cNvSpPr>
            <p:nvPr userDrawn="1"/>
          </p:nvSpPr>
          <p:spPr bwMode="auto">
            <a:xfrm>
              <a:off x="79382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82" name="Line 99" hidden="1"/>
            <p:cNvSpPr>
              <a:spLocks noChangeShapeType="1"/>
            </p:cNvSpPr>
            <p:nvPr userDrawn="1"/>
          </p:nvSpPr>
          <p:spPr bwMode="auto">
            <a:xfrm>
              <a:off x="77942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83" name="Line 99" hidden="1"/>
            <p:cNvSpPr>
              <a:spLocks noChangeShapeType="1"/>
            </p:cNvSpPr>
            <p:nvPr userDrawn="1"/>
          </p:nvSpPr>
          <p:spPr bwMode="auto">
            <a:xfrm>
              <a:off x="85143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84" name="Line 99" hidden="1"/>
            <p:cNvSpPr>
              <a:spLocks noChangeShapeType="1"/>
            </p:cNvSpPr>
            <p:nvPr userDrawn="1"/>
          </p:nvSpPr>
          <p:spPr bwMode="auto">
            <a:xfrm>
              <a:off x="83703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85" name="Line 99" hidden="1"/>
            <p:cNvSpPr>
              <a:spLocks noChangeShapeType="1"/>
            </p:cNvSpPr>
            <p:nvPr userDrawn="1"/>
          </p:nvSpPr>
          <p:spPr bwMode="auto">
            <a:xfrm>
              <a:off x="82263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86" name="Line 99" hidden="1"/>
            <p:cNvSpPr>
              <a:spLocks noChangeShapeType="1"/>
            </p:cNvSpPr>
            <p:nvPr userDrawn="1"/>
          </p:nvSpPr>
          <p:spPr bwMode="auto">
            <a:xfrm>
              <a:off x="89463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87" name="Line 99" hidden="1"/>
            <p:cNvSpPr>
              <a:spLocks noChangeShapeType="1"/>
            </p:cNvSpPr>
            <p:nvPr userDrawn="1"/>
          </p:nvSpPr>
          <p:spPr bwMode="auto">
            <a:xfrm>
              <a:off x="88023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88" name="Line 99" hidden="1"/>
            <p:cNvSpPr>
              <a:spLocks noChangeShapeType="1"/>
            </p:cNvSpPr>
            <p:nvPr userDrawn="1"/>
          </p:nvSpPr>
          <p:spPr bwMode="auto">
            <a:xfrm>
              <a:off x="86583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89" name="Line 99" hidden="1"/>
            <p:cNvSpPr>
              <a:spLocks noChangeShapeType="1"/>
            </p:cNvSpPr>
            <p:nvPr userDrawn="1"/>
          </p:nvSpPr>
          <p:spPr bwMode="auto">
            <a:xfrm>
              <a:off x="90904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9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39436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9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2503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9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063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9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768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9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8170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9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2571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9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46973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9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61375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9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75776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09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90178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0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04579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0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18981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0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3338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0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4778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0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62186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0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76587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0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9098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0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20539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0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6823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0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8264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1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97042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1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11444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1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25845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1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40247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1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546489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1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69050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1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83452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1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97853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1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122554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1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266570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2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41058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2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554603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2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698619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2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842635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2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986651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2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313066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26" name="Line 99" hidden="1"/>
            <p:cNvSpPr>
              <a:spLocks noChangeShapeType="1"/>
            </p:cNvSpPr>
            <p:nvPr userDrawn="1"/>
          </p:nvSpPr>
          <p:spPr bwMode="auto">
            <a:xfrm>
              <a:off x="49139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  <p:sp>
          <p:nvSpPr>
            <p:cNvPr id="1127" name="正方形/長方形 336" hidden="1"/>
            <p:cNvSpPr>
              <a:spLocks noChangeArrowheads="1"/>
            </p:cNvSpPr>
            <p:nvPr userDrawn="1"/>
          </p:nvSpPr>
          <p:spPr bwMode="auto">
            <a:xfrm>
              <a:off x="449454" y="1189814"/>
              <a:ext cx="8928993" cy="547260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867">
                <a:solidFill>
                  <a:prstClr val="black"/>
                </a:solidFill>
              </a:endParaRPr>
            </a:p>
          </p:txBody>
        </p:sp>
        <p:sp>
          <p:nvSpPr>
            <p:cNvPr id="112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538377"/>
              <a:ext cx="0" cy="8928991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1024791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965">
                <a:solidFill>
                  <a:prstClr val="black"/>
                </a:solidFill>
              </a:endParaRPr>
            </a:p>
          </p:txBody>
        </p:sp>
      </p:grpSp>
      <p:sp>
        <p:nvSpPr>
          <p:cNvPr id="341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9264818" y="6498040"/>
            <a:ext cx="291179" cy="195819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983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1024791" fontAlgn="base">
              <a:spcBef>
                <a:spcPct val="0"/>
              </a:spcBef>
              <a:spcAft>
                <a:spcPct val="0"/>
              </a:spcAft>
              <a:defRPr/>
            </a:pPr>
            <a:fld id="{955BABAF-BF59-42D2-AA4E-F3459247DE6A}" type="slidenum">
              <a:rPr lang="ja-JP" altLang="en-US" smtClean="0"/>
              <a:pPr defTabSz="1024791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1029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1083837" y="424758"/>
            <a:ext cx="8270687" cy="39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25689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dt="0"/>
  <p:txStyles>
    <p:titleStyle>
      <a:lvl1pPr algn="l" defTabSz="1024791" rtl="0" eaLnBrk="0" fontAlgn="base" hangingPunct="0">
        <a:spcBef>
          <a:spcPct val="0"/>
        </a:spcBef>
        <a:spcAft>
          <a:spcPct val="0"/>
        </a:spcAft>
        <a:defRPr kumimoji="1" sz="2358" b="1" kern="1200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ＭＳ Ｐゴシック" panose="020B0600070205080204" pitchFamily="50" charset="-128"/>
        </a:defRPr>
      </a:lvl1pPr>
      <a:lvl2pPr algn="l" defTabSz="1024791" rtl="0" eaLnBrk="0" fontAlgn="base" hangingPunct="0">
        <a:spcBef>
          <a:spcPct val="0"/>
        </a:spcBef>
        <a:spcAft>
          <a:spcPct val="0"/>
        </a:spcAft>
        <a:defRPr kumimoji="1" sz="2358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2pPr>
      <a:lvl3pPr algn="l" defTabSz="1024791" rtl="0" eaLnBrk="0" fontAlgn="base" hangingPunct="0">
        <a:spcBef>
          <a:spcPct val="0"/>
        </a:spcBef>
        <a:spcAft>
          <a:spcPct val="0"/>
        </a:spcAft>
        <a:defRPr kumimoji="1" sz="2358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3pPr>
      <a:lvl4pPr algn="l" defTabSz="1024791" rtl="0" eaLnBrk="0" fontAlgn="base" hangingPunct="0">
        <a:spcBef>
          <a:spcPct val="0"/>
        </a:spcBef>
        <a:spcAft>
          <a:spcPct val="0"/>
        </a:spcAft>
        <a:defRPr kumimoji="1" sz="2358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4pPr>
      <a:lvl5pPr algn="l" defTabSz="1024791" rtl="0" eaLnBrk="0" fontAlgn="base" hangingPunct="0">
        <a:spcBef>
          <a:spcPct val="0"/>
        </a:spcBef>
        <a:spcAft>
          <a:spcPct val="0"/>
        </a:spcAft>
        <a:defRPr kumimoji="1" sz="2358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5pPr>
      <a:lvl6pPr marL="449223" algn="l" defTabSz="1024791" rtl="0" fontAlgn="base">
        <a:spcBef>
          <a:spcPct val="0"/>
        </a:spcBef>
        <a:spcAft>
          <a:spcPct val="0"/>
        </a:spcAft>
        <a:defRPr kumimoji="1" sz="2358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6pPr>
      <a:lvl7pPr marL="898447" algn="l" defTabSz="1024791" rtl="0" fontAlgn="base">
        <a:spcBef>
          <a:spcPct val="0"/>
        </a:spcBef>
        <a:spcAft>
          <a:spcPct val="0"/>
        </a:spcAft>
        <a:defRPr kumimoji="1" sz="2358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7pPr>
      <a:lvl8pPr marL="1347670" algn="l" defTabSz="1024791" rtl="0" fontAlgn="base">
        <a:spcBef>
          <a:spcPct val="0"/>
        </a:spcBef>
        <a:spcAft>
          <a:spcPct val="0"/>
        </a:spcAft>
        <a:defRPr kumimoji="1" sz="2358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8pPr>
      <a:lvl9pPr marL="1796894" algn="l" defTabSz="1024791" rtl="0" fontAlgn="base">
        <a:spcBef>
          <a:spcPct val="0"/>
        </a:spcBef>
        <a:spcAft>
          <a:spcPct val="0"/>
        </a:spcAft>
        <a:defRPr kumimoji="1" sz="2358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9pPr>
    </p:titleStyle>
    <p:bodyStyle>
      <a:lvl1pPr algn="l" defTabSz="1024791" rtl="0" eaLnBrk="0" fontAlgn="base" hangingPunct="0">
        <a:spcBef>
          <a:spcPct val="20000"/>
        </a:spcBef>
        <a:spcAft>
          <a:spcPct val="0"/>
        </a:spcAft>
        <a:defRPr kumimoji="1" lang="ja-JP" altLang="en-US" sz="2064" b="1" kern="1200">
          <a:solidFill>
            <a:srgbClr val="000000"/>
          </a:solidFill>
          <a:latin typeface="+mn-ea"/>
          <a:ea typeface="+mn-ea"/>
          <a:cs typeface="+mn-cs"/>
        </a:defRPr>
      </a:lvl1pPr>
      <a:lvl2pPr algn="l" defTabSz="1024791" rtl="0" eaLnBrk="0" fontAlgn="base" hangingPunct="0">
        <a:spcBef>
          <a:spcPct val="20000"/>
        </a:spcBef>
        <a:spcAft>
          <a:spcPct val="0"/>
        </a:spcAft>
        <a:defRPr kumimoji="1" lang="ja-JP" altLang="en-US" sz="1867" kern="1200">
          <a:solidFill>
            <a:srgbClr val="000000"/>
          </a:solidFill>
          <a:latin typeface="+mn-ea"/>
          <a:ea typeface="+mn-ea"/>
          <a:cs typeface="+mn-cs"/>
        </a:defRPr>
      </a:lvl2pPr>
      <a:lvl3pPr marL="277645" algn="l" defTabSz="1024791" rtl="0" eaLnBrk="0" fontAlgn="base" hangingPunct="0">
        <a:spcBef>
          <a:spcPct val="20000"/>
        </a:spcBef>
        <a:spcAft>
          <a:spcPct val="0"/>
        </a:spcAft>
        <a:defRPr kumimoji="1" lang="ja-JP" altLang="en-US" sz="1670" kern="1200">
          <a:solidFill>
            <a:srgbClr val="000000"/>
          </a:solidFill>
          <a:latin typeface="+mn-ea"/>
          <a:ea typeface="+mn-ea"/>
          <a:cs typeface="+mn-cs"/>
        </a:defRPr>
      </a:lvl3pPr>
      <a:lvl4pPr marL="463262" algn="l" defTabSz="1024791" rtl="0" eaLnBrk="0" fontAlgn="base" hangingPunct="0">
        <a:spcBef>
          <a:spcPct val="20000"/>
        </a:spcBef>
        <a:spcAft>
          <a:spcPct val="0"/>
        </a:spcAft>
        <a:defRPr kumimoji="1" lang="ja-JP" altLang="en-US" sz="1474" kern="1200">
          <a:solidFill>
            <a:srgbClr val="000000"/>
          </a:solidFill>
          <a:latin typeface="+mn-ea"/>
          <a:ea typeface="+mn-ea"/>
          <a:cs typeface="+mn-cs"/>
        </a:defRPr>
      </a:lvl4pPr>
      <a:lvl5pPr marL="648878" algn="l" defTabSz="1024791" rtl="0" eaLnBrk="0" fontAlgn="base" hangingPunct="0">
        <a:spcBef>
          <a:spcPct val="20000"/>
        </a:spcBef>
        <a:spcAft>
          <a:spcPct val="0"/>
        </a:spcAft>
        <a:defRPr kumimoji="1" lang="ja-JP" altLang="en-US" sz="1474" kern="1200">
          <a:solidFill>
            <a:srgbClr val="000000"/>
          </a:solidFill>
          <a:latin typeface="+mn-ea"/>
          <a:ea typeface="+mn-ea"/>
          <a:cs typeface="+mn-cs"/>
        </a:defRPr>
      </a:lvl5pPr>
      <a:lvl6pPr marL="2818357" indent="-256213" algn="l" defTabSz="1024857" rtl="0" eaLnBrk="1" latinLnBrk="0" hangingPunct="1">
        <a:spcBef>
          <a:spcPct val="20000"/>
        </a:spcBef>
        <a:buFont typeface="Arial" pitchFamily="34" charset="0"/>
        <a:buChar char="•"/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6pPr>
      <a:lvl7pPr marL="3330785" indent="-256213" algn="l" defTabSz="1024857" rtl="0" eaLnBrk="1" latinLnBrk="0" hangingPunct="1">
        <a:spcBef>
          <a:spcPct val="20000"/>
        </a:spcBef>
        <a:buFont typeface="Arial" pitchFamily="34" charset="0"/>
        <a:buChar char="•"/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7pPr>
      <a:lvl8pPr marL="3843213" indent="-256213" algn="l" defTabSz="1024857" rtl="0" eaLnBrk="1" latinLnBrk="0" hangingPunct="1">
        <a:spcBef>
          <a:spcPct val="20000"/>
        </a:spcBef>
        <a:buFont typeface="Arial" pitchFamily="34" charset="0"/>
        <a:buChar char="•"/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8pPr>
      <a:lvl9pPr marL="4355641" indent="-256213" algn="l" defTabSz="1024857" rtl="0" eaLnBrk="1" latinLnBrk="0" hangingPunct="1">
        <a:spcBef>
          <a:spcPct val="20000"/>
        </a:spcBef>
        <a:buFont typeface="Arial" pitchFamily="34" charset="0"/>
        <a:buChar char="•"/>
        <a:defRPr kumimoji="1" sz="22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24857" rtl="0" eaLnBrk="1" latinLnBrk="0" hangingPunct="1">
        <a:defRPr kumimoji="1" sz="1965" kern="1200">
          <a:solidFill>
            <a:schemeClr val="tx1"/>
          </a:solidFill>
          <a:latin typeface="+mn-lt"/>
          <a:ea typeface="+mn-ea"/>
          <a:cs typeface="+mn-cs"/>
        </a:defRPr>
      </a:lvl1pPr>
      <a:lvl2pPr marL="512428" algn="l" defTabSz="1024857" rtl="0" eaLnBrk="1" latinLnBrk="0" hangingPunct="1">
        <a:defRPr kumimoji="1" sz="1965" kern="1200">
          <a:solidFill>
            <a:schemeClr val="tx1"/>
          </a:solidFill>
          <a:latin typeface="+mn-lt"/>
          <a:ea typeface="+mn-ea"/>
          <a:cs typeface="+mn-cs"/>
        </a:defRPr>
      </a:lvl2pPr>
      <a:lvl3pPr marL="1024857" algn="l" defTabSz="1024857" rtl="0" eaLnBrk="1" latinLnBrk="0" hangingPunct="1">
        <a:defRPr kumimoji="1" sz="1965" kern="1200">
          <a:solidFill>
            <a:schemeClr val="tx1"/>
          </a:solidFill>
          <a:latin typeface="+mn-lt"/>
          <a:ea typeface="+mn-ea"/>
          <a:cs typeface="+mn-cs"/>
        </a:defRPr>
      </a:lvl3pPr>
      <a:lvl4pPr marL="1537285" algn="l" defTabSz="1024857" rtl="0" eaLnBrk="1" latinLnBrk="0" hangingPunct="1">
        <a:defRPr kumimoji="1" sz="1965" kern="1200">
          <a:solidFill>
            <a:schemeClr val="tx1"/>
          </a:solidFill>
          <a:latin typeface="+mn-lt"/>
          <a:ea typeface="+mn-ea"/>
          <a:cs typeface="+mn-cs"/>
        </a:defRPr>
      </a:lvl4pPr>
      <a:lvl5pPr marL="2049713" algn="l" defTabSz="1024857" rtl="0" eaLnBrk="1" latinLnBrk="0" hangingPunct="1">
        <a:defRPr kumimoji="1" sz="1965" kern="1200">
          <a:solidFill>
            <a:schemeClr val="tx1"/>
          </a:solidFill>
          <a:latin typeface="+mn-lt"/>
          <a:ea typeface="+mn-ea"/>
          <a:cs typeface="+mn-cs"/>
        </a:defRPr>
      </a:lvl5pPr>
      <a:lvl6pPr marL="2562141" algn="l" defTabSz="1024857" rtl="0" eaLnBrk="1" latinLnBrk="0" hangingPunct="1">
        <a:defRPr kumimoji="1" sz="1965" kern="1200">
          <a:solidFill>
            <a:schemeClr val="tx1"/>
          </a:solidFill>
          <a:latin typeface="+mn-lt"/>
          <a:ea typeface="+mn-ea"/>
          <a:cs typeface="+mn-cs"/>
        </a:defRPr>
      </a:lvl6pPr>
      <a:lvl7pPr marL="3074570" algn="l" defTabSz="1024857" rtl="0" eaLnBrk="1" latinLnBrk="0" hangingPunct="1">
        <a:defRPr kumimoji="1" sz="1965" kern="1200">
          <a:solidFill>
            <a:schemeClr val="tx1"/>
          </a:solidFill>
          <a:latin typeface="+mn-lt"/>
          <a:ea typeface="+mn-ea"/>
          <a:cs typeface="+mn-cs"/>
        </a:defRPr>
      </a:lvl7pPr>
      <a:lvl8pPr marL="3586998" algn="l" defTabSz="1024857" rtl="0" eaLnBrk="1" latinLnBrk="0" hangingPunct="1">
        <a:defRPr kumimoji="1" sz="1965" kern="1200">
          <a:solidFill>
            <a:schemeClr val="tx1"/>
          </a:solidFill>
          <a:latin typeface="+mn-lt"/>
          <a:ea typeface="+mn-ea"/>
          <a:cs typeface="+mn-cs"/>
        </a:defRPr>
      </a:lvl8pPr>
      <a:lvl9pPr marL="4099426" algn="l" defTabSz="1024857" rtl="0" eaLnBrk="1" latinLnBrk="0" hangingPunct="1">
        <a:defRPr kumimoji="1" sz="19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3"/>
          <a:stretch>
            <a:fillRect/>
          </a:stretch>
        </p:blipFill>
        <p:spPr bwMode="auto">
          <a:xfrm>
            <a:off x="1472" y="0"/>
            <a:ext cx="7419205" cy="12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Codos_Grid_201008" hidden="1"/>
          <p:cNvGrpSpPr>
            <a:grpSpLocks/>
          </p:cNvGrpSpPr>
          <p:nvPr/>
        </p:nvGrpSpPr>
        <p:grpSpPr bwMode="auto">
          <a:xfrm>
            <a:off x="817657" y="1125962"/>
            <a:ext cx="8270686" cy="4964598"/>
            <a:chOff x="449454" y="1189814"/>
            <a:chExt cx="8928993" cy="5472608"/>
          </a:xfrm>
        </p:grpSpPr>
        <p:sp>
          <p:nvSpPr>
            <p:cNvPr id="1030" name="Line 99" hidden="1"/>
            <p:cNvSpPr>
              <a:spLocks noChangeShapeType="1"/>
            </p:cNvSpPr>
            <p:nvPr userDrawn="1"/>
          </p:nvSpPr>
          <p:spPr bwMode="auto">
            <a:xfrm>
              <a:off x="477126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1" name="Line 99" hidden="1"/>
            <p:cNvSpPr>
              <a:spLocks noChangeShapeType="1"/>
            </p:cNvSpPr>
            <p:nvPr userDrawn="1"/>
          </p:nvSpPr>
          <p:spPr bwMode="auto">
            <a:xfrm>
              <a:off x="31857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2" name="Line 99" hidden="1"/>
            <p:cNvSpPr>
              <a:spLocks noChangeShapeType="1"/>
            </p:cNvSpPr>
            <p:nvPr userDrawn="1"/>
          </p:nvSpPr>
          <p:spPr bwMode="auto">
            <a:xfrm>
              <a:off x="30417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3" name="Line 99" hidden="1"/>
            <p:cNvSpPr>
              <a:spLocks noChangeShapeType="1"/>
            </p:cNvSpPr>
            <p:nvPr userDrawn="1"/>
          </p:nvSpPr>
          <p:spPr bwMode="auto">
            <a:xfrm>
              <a:off x="28977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4" name="Line 99" hidden="1"/>
            <p:cNvSpPr>
              <a:spLocks noChangeShapeType="1"/>
            </p:cNvSpPr>
            <p:nvPr userDrawn="1"/>
          </p:nvSpPr>
          <p:spPr bwMode="auto">
            <a:xfrm>
              <a:off x="27537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5" name="Line 99" hidden="1"/>
            <p:cNvSpPr>
              <a:spLocks noChangeShapeType="1"/>
            </p:cNvSpPr>
            <p:nvPr userDrawn="1"/>
          </p:nvSpPr>
          <p:spPr bwMode="auto">
            <a:xfrm>
              <a:off x="26096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6" name="Line 99" hidden="1"/>
            <p:cNvSpPr>
              <a:spLocks noChangeShapeType="1"/>
            </p:cNvSpPr>
            <p:nvPr userDrawn="1"/>
          </p:nvSpPr>
          <p:spPr bwMode="auto">
            <a:xfrm>
              <a:off x="24656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7" name="Line 99" hidden="1"/>
            <p:cNvSpPr>
              <a:spLocks noChangeShapeType="1"/>
            </p:cNvSpPr>
            <p:nvPr userDrawn="1"/>
          </p:nvSpPr>
          <p:spPr bwMode="auto">
            <a:xfrm>
              <a:off x="23216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8" name="Line 99" hidden="1"/>
            <p:cNvSpPr>
              <a:spLocks noChangeShapeType="1"/>
            </p:cNvSpPr>
            <p:nvPr userDrawn="1"/>
          </p:nvSpPr>
          <p:spPr bwMode="auto">
            <a:xfrm>
              <a:off x="21776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9" name="Line 99" hidden="1"/>
            <p:cNvSpPr>
              <a:spLocks noChangeShapeType="1"/>
            </p:cNvSpPr>
            <p:nvPr userDrawn="1"/>
          </p:nvSpPr>
          <p:spPr bwMode="auto">
            <a:xfrm>
              <a:off x="20336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0" name="Line 99" hidden="1"/>
            <p:cNvSpPr>
              <a:spLocks noChangeShapeType="1"/>
            </p:cNvSpPr>
            <p:nvPr userDrawn="1"/>
          </p:nvSpPr>
          <p:spPr bwMode="auto">
            <a:xfrm>
              <a:off x="18896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1" name="Line 99" hidden="1"/>
            <p:cNvSpPr>
              <a:spLocks noChangeShapeType="1"/>
            </p:cNvSpPr>
            <p:nvPr userDrawn="1"/>
          </p:nvSpPr>
          <p:spPr bwMode="auto">
            <a:xfrm>
              <a:off x="17455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2" name="Line 99" hidden="1"/>
            <p:cNvSpPr>
              <a:spLocks noChangeShapeType="1"/>
            </p:cNvSpPr>
            <p:nvPr userDrawn="1"/>
          </p:nvSpPr>
          <p:spPr bwMode="auto">
            <a:xfrm>
              <a:off x="16015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3" name="Line 99" hidden="1"/>
            <p:cNvSpPr>
              <a:spLocks noChangeShapeType="1"/>
            </p:cNvSpPr>
            <p:nvPr userDrawn="1"/>
          </p:nvSpPr>
          <p:spPr bwMode="auto">
            <a:xfrm>
              <a:off x="14575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4" name="Line 99" hidden="1"/>
            <p:cNvSpPr>
              <a:spLocks noChangeShapeType="1"/>
            </p:cNvSpPr>
            <p:nvPr userDrawn="1"/>
          </p:nvSpPr>
          <p:spPr bwMode="auto">
            <a:xfrm>
              <a:off x="13135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5" name="Line 99" hidden="1"/>
            <p:cNvSpPr>
              <a:spLocks noChangeShapeType="1"/>
            </p:cNvSpPr>
            <p:nvPr userDrawn="1"/>
          </p:nvSpPr>
          <p:spPr bwMode="auto">
            <a:xfrm>
              <a:off x="11695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6" name="Line 99" hidden="1"/>
            <p:cNvSpPr>
              <a:spLocks noChangeShapeType="1"/>
            </p:cNvSpPr>
            <p:nvPr userDrawn="1"/>
          </p:nvSpPr>
          <p:spPr bwMode="auto">
            <a:xfrm>
              <a:off x="10255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7" name="Line 99" hidden="1"/>
            <p:cNvSpPr>
              <a:spLocks noChangeShapeType="1"/>
            </p:cNvSpPr>
            <p:nvPr userDrawn="1"/>
          </p:nvSpPr>
          <p:spPr bwMode="auto">
            <a:xfrm>
              <a:off x="8815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8" name="Line 99" hidden="1"/>
            <p:cNvSpPr>
              <a:spLocks noChangeShapeType="1"/>
            </p:cNvSpPr>
            <p:nvPr userDrawn="1"/>
          </p:nvSpPr>
          <p:spPr bwMode="auto">
            <a:xfrm>
              <a:off x="7374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9" name="Line 99" hidden="1"/>
            <p:cNvSpPr>
              <a:spLocks noChangeShapeType="1"/>
            </p:cNvSpPr>
            <p:nvPr userDrawn="1"/>
          </p:nvSpPr>
          <p:spPr bwMode="auto">
            <a:xfrm>
              <a:off x="5934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0" name="Line 99" hidden="1"/>
            <p:cNvSpPr>
              <a:spLocks noChangeShapeType="1"/>
            </p:cNvSpPr>
            <p:nvPr userDrawn="1"/>
          </p:nvSpPr>
          <p:spPr bwMode="auto">
            <a:xfrm>
              <a:off x="36178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1" name="Line 99" hidden="1"/>
            <p:cNvSpPr>
              <a:spLocks noChangeShapeType="1"/>
            </p:cNvSpPr>
            <p:nvPr userDrawn="1"/>
          </p:nvSpPr>
          <p:spPr bwMode="auto">
            <a:xfrm>
              <a:off x="34737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2" name="Line 99" hidden="1"/>
            <p:cNvSpPr>
              <a:spLocks noChangeShapeType="1"/>
            </p:cNvSpPr>
            <p:nvPr userDrawn="1"/>
          </p:nvSpPr>
          <p:spPr bwMode="auto">
            <a:xfrm>
              <a:off x="33297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3" name="Line 99" hidden="1"/>
            <p:cNvSpPr>
              <a:spLocks noChangeShapeType="1"/>
            </p:cNvSpPr>
            <p:nvPr userDrawn="1"/>
          </p:nvSpPr>
          <p:spPr bwMode="auto">
            <a:xfrm>
              <a:off x="40498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4" name="Line 99" hidden="1"/>
            <p:cNvSpPr>
              <a:spLocks noChangeShapeType="1"/>
            </p:cNvSpPr>
            <p:nvPr userDrawn="1"/>
          </p:nvSpPr>
          <p:spPr bwMode="auto">
            <a:xfrm>
              <a:off x="39058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5" name="Line 99" hidden="1"/>
            <p:cNvSpPr>
              <a:spLocks noChangeShapeType="1"/>
            </p:cNvSpPr>
            <p:nvPr userDrawn="1"/>
          </p:nvSpPr>
          <p:spPr bwMode="auto">
            <a:xfrm>
              <a:off x="37618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6" name="Line 99" hidden="1"/>
            <p:cNvSpPr>
              <a:spLocks noChangeShapeType="1"/>
            </p:cNvSpPr>
            <p:nvPr userDrawn="1"/>
          </p:nvSpPr>
          <p:spPr bwMode="auto">
            <a:xfrm>
              <a:off x="448323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7" name="Line 99" hidden="1"/>
            <p:cNvSpPr>
              <a:spLocks noChangeShapeType="1"/>
            </p:cNvSpPr>
            <p:nvPr userDrawn="1"/>
          </p:nvSpPr>
          <p:spPr bwMode="auto">
            <a:xfrm>
              <a:off x="433922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8" name="Line 99" hidden="1"/>
            <p:cNvSpPr>
              <a:spLocks noChangeShapeType="1"/>
            </p:cNvSpPr>
            <p:nvPr userDrawn="1"/>
          </p:nvSpPr>
          <p:spPr bwMode="auto">
            <a:xfrm>
              <a:off x="41938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9" name="Line 99" hidden="1"/>
            <p:cNvSpPr>
              <a:spLocks noChangeShapeType="1"/>
            </p:cNvSpPr>
            <p:nvPr userDrawn="1"/>
          </p:nvSpPr>
          <p:spPr bwMode="auto">
            <a:xfrm>
              <a:off x="462725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0" name="Line 99" hidden="1"/>
            <p:cNvSpPr>
              <a:spLocks noChangeShapeType="1"/>
            </p:cNvSpPr>
            <p:nvPr userDrawn="1"/>
          </p:nvSpPr>
          <p:spPr bwMode="auto">
            <a:xfrm>
              <a:off x="92344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1" name="Line 99" hidden="1"/>
            <p:cNvSpPr>
              <a:spLocks noChangeShapeType="1"/>
            </p:cNvSpPr>
            <p:nvPr userDrawn="1"/>
          </p:nvSpPr>
          <p:spPr bwMode="auto">
            <a:xfrm>
              <a:off x="76502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2" name="Line 99" hidden="1"/>
            <p:cNvSpPr>
              <a:spLocks noChangeShapeType="1"/>
            </p:cNvSpPr>
            <p:nvPr userDrawn="1"/>
          </p:nvSpPr>
          <p:spPr bwMode="auto">
            <a:xfrm>
              <a:off x="75062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3" name="Line 99" hidden="1"/>
            <p:cNvSpPr>
              <a:spLocks noChangeShapeType="1"/>
            </p:cNvSpPr>
            <p:nvPr userDrawn="1"/>
          </p:nvSpPr>
          <p:spPr bwMode="auto">
            <a:xfrm>
              <a:off x="73622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4" name="Line 99" hidden="1"/>
            <p:cNvSpPr>
              <a:spLocks noChangeShapeType="1"/>
            </p:cNvSpPr>
            <p:nvPr userDrawn="1"/>
          </p:nvSpPr>
          <p:spPr bwMode="auto">
            <a:xfrm>
              <a:off x="72182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5" name="Line 99" hidden="1"/>
            <p:cNvSpPr>
              <a:spLocks noChangeShapeType="1"/>
            </p:cNvSpPr>
            <p:nvPr userDrawn="1"/>
          </p:nvSpPr>
          <p:spPr bwMode="auto">
            <a:xfrm>
              <a:off x="70741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6" name="Line 99" hidden="1"/>
            <p:cNvSpPr>
              <a:spLocks noChangeShapeType="1"/>
            </p:cNvSpPr>
            <p:nvPr userDrawn="1"/>
          </p:nvSpPr>
          <p:spPr bwMode="auto">
            <a:xfrm>
              <a:off x="69301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7" name="Line 99" hidden="1"/>
            <p:cNvSpPr>
              <a:spLocks noChangeShapeType="1"/>
            </p:cNvSpPr>
            <p:nvPr userDrawn="1"/>
          </p:nvSpPr>
          <p:spPr bwMode="auto">
            <a:xfrm>
              <a:off x="67861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8" name="Line 99" hidden="1"/>
            <p:cNvSpPr>
              <a:spLocks noChangeShapeType="1"/>
            </p:cNvSpPr>
            <p:nvPr userDrawn="1"/>
          </p:nvSpPr>
          <p:spPr bwMode="auto">
            <a:xfrm>
              <a:off x="66421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9" name="Line 99" hidden="1"/>
            <p:cNvSpPr>
              <a:spLocks noChangeShapeType="1"/>
            </p:cNvSpPr>
            <p:nvPr userDrawn="1"/>
          </p:nvSpPr>
          <p:spPr bwMode="auto">
            <a:xfrm>
              <a:off x="64981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0" name="Line 99" hidden="1"/>
            <p:cNvSpPr>
              <a:spLocks noChangeShapeType="1"/>
            </p:cNvSpPr>
            <p:nvPr userDrawn="1"/>
          </p:nvSpPr>
          <p:spPr bwMode="auto">
            <a:xfrm>
              <a:off x="63541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1" name="Line 99" hidden="1"/>
            <p:cNvSpPr>
              <a:spLocks noChangeShapeType="1"/>
            </p:cNvSpPr>
            <p:nvPr userDrawn="1"/>
          </p:nvSpPr>
          <p:spPr bwMode="auto">
            <a:xfrm>
              <a:off x="62100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2" name="Line 99" hidden="1"/>
            <p:cNvSpPr>
              <a:spLocks noChangeShapeType="1"/>
            </p:cNvSpPr>
            <p:nvPr userDrawn="1"/>
          </p:nvSpPr>
          <p:spPr bwMode="auto">
            <a:xfrm>
              <a:off x="60660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3" name="Line 99" hidden="1"/>
            <p:cNvSpPr>
              <a:spLocks noChangeShapeType="1"/>
            </p:cNvSpPr>
            <p:nvPr userDrawn="1"/>
          </p:nvSpPr>
          <p:spPr bwMode="auto">
            <a:xfrm>
              <a:off x="59220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4" name="Line 99" hidden="1"/>
            <p:cNvSpPr>
              <a:spLocks noChangeShapeType="1"/>
            </p:cNvSpPr>
            <p:nvPr userDrawn="1"/>
          </p:nvSpPr>
          <p:spPr bwMode="auto">
            <a:xfrm>
              <a:off x="57780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5" name="Line 99" hidden="1"/>
            <p:cNvSpPr>
              <a:spLocks noChangeShapeType="1"/>
            </p:cNvSpPr>
            <p:nvPr userDrawn="1"/>
          </p:nvSpPr>
          <p:spPr bwMode="auto">
            <a:xfrm>
              <a:off x="56340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6" name="Line 99" hidden="1"/>
            <p:cNvSpPr>
              <a:spLocks noChangeShapeType="1"/>
            </p:cNvSpPr>
            <p:nvPr userDrawn="1"/>
          </p:nvSpPr>
          <p:spPr bwMode="auto">
            <a:xfrm>
              <a:off x="54900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7" name="Line 99" hidden="1"/>
            <p:cNvSpPr>
              <a:spLocks noChangeShapeType="1"/>
            </p:cNvSpPr>
            <p:nvPr userDrawn="1"/>
          </p:nvSpPr>
          <p:spPr bwMode="auto">
            <a:xfrm>
              <a:off x="53459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8" name="Line 99" hidden="1"/>
            <p:cNvSpPr>
              <a:spLocks noChangeShapeType="1"/>
            </p:cNvSpPr>
            <p:nvPr userDrawn="1"/>
          </p:nvSpPr>
          <p:spPr bwMode="auto">
            <a:xfrm>
              <a:off x="52019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9" name="Line 99" hidden="1"/>
            <p:cNvSpPr>
              <a:spLocks noChangeShapeType="1"/>
            </p:cNvSpPr>
            <p:nvPr userDrawn="1"/>
          </p:nvSpPr>
          <p:spPr bwMode="auto">
            <a:xfrm>
              <a:off x="50579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0" name="Line 99" hidden="1"/>
            <p:cNvSpPr>
              <a:spLocks noChangeShapeType="1"/>
            </p:cNvSpPr>
            <p:nvPr userDrawn="1"/>
          </p:nvSpPr>
          <p:spPr bwMode="auto">
            <a:xfrm>
              <a:off x="80823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1" name="Line 99" hidden="1"/>
            <p:cNvSpPr>
              <a:spLocks noChangeShapeType="1"/>
            </p:cNvSpPr>
            <p:nvPr userDrawn="1"/>
          </p:nvSpPr>
          <p:spPr bwMode="auto">
            <a:xfrm>
              <a:off x="79382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2" name="Line 99" hidden="1"/>
            <p:cNvSpPr>
              <a:spLocks noChangeShapeType="1"/>
            </p:cNvSpPr>
            <p:nvPr userDrawn="1"/>
          </p:nvSpPr>
          <p:spPr bwMode="auto">
            <a:xfrm>
              <a:off x="77942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3" name="Line 99" hidden="1"/>
            <p:cNvSpPr>
              <a:spLocks noChangeShapeType="1"/>
            </p:cNvSpPr>
            <p:nvPr userDrawn="1"/>
          </p:nvSpPr>
          <p:spPr bwMode="auto">
            <a:xfrm>
              <a:off x="85143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4" name="Line 99" hidden="1"/>
            <p:cNvSpPr>
              <a:spLocks noChangeShapeType="1"/>
            </p:cNvSpPr>
            <p:nvPr userDrawn="1"/>
          </p:nvSpPr>
          <p:spPr bwMode="auto">
            <a:xfrm>
              <a:off x="83703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5" name="Line 99" hidden="1"/>
            <p:cNvSpPr>
              <a:spLocks noChangeShapeType="1"/>
            </p:cNvSpPr>
            <p:nvPr userDrawn="1"/>
          </p:nvSpPr>
          <p:spPr bwMode="auto">
            <a:xfrm>
              <a:off x="82263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6" name="Line 99" hidden="1"/>
            <p:cNvSpPr>
              <a:spLocks noChangeShapeType="1"/>
            </p:cNvSpPr>
            <p:nvPr userDrawn="1"/>
          </p:nvSpPr>
          <p:spPr bwMode="auto">
            <a:xfrm>
              <a:off x="89463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7" name="Line 99" hidden="1"/>
            <p:cNvSpPr>
              <a:spLocks noChangeShapeType="1"/>
            </p:cNvSpPr>
            <p:nvPr userDrawn="1"/>
          </p:nvSpPr>
          <p:spPr bwMode="auto">
            <a:xfrm>
              <a:off x="88023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8" name="Line 99" hidden="1"/>
            <p:cNvSpPr>
              <a:spLocks noChangeShapeType="1"/>
            </p:cNvSpPr>
            <p:nvPr userDrawn="1"/>
          </p:nvSpPr>
          <p:spPr bwMode="auto">
            <a:xfrm>
              <a:off x="86583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9" name="Line 99" hidden="1"/>
            <p:cNvSpPr>
              <a:spLocks noChangeShapeType="1"/>
            </p:cNvSpPr>
            <p:nvPr userDrawn="1"/>
          </p:nvSpPr>
          <p:spPr bwMode="auto">
            <a:xfrm>
              <a:off x="90904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39436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2503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063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768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8170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2571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46973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61375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75776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90178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04579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18981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3338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4778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62186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76587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9098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20539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6823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8264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97042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11444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25845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40247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546489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69050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83452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97853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122554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266570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41058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554603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698619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842635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986651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313066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6" name="Line 99" hidden="1"/>
            <p:cNvSpPr>
              <a:spLocks noChangeShapeType="1"/>
            </p:cNvSpPr>
            <p:nvPr userDrawn="1"/>
          </p:nvSpPr>
          <p:spPr bwMode="auto">
            <a:xfrm>
              <a:off x="49139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7" name="正方形/長方形 336" hidden="1"/>
            <p:cNvSpPr>
              <a:spLocks noChangeArrowheads="1"/>
            </p:cNvSpPr>
            <p:nvPr userDrawn="1"/>
          </p:nvSpPr>
          <p:spPr bwMode="auto">
            <a:xfrm>
              <a:off x="449454" y="1189814"/>
              <a:ext cx="8928993" cy="547260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723">
                <a:solidFill>
                  <a:prstClr val="black"/>
                </a:solidFill>
              </a:endParaRPr>
            </a:p>
          </p:txBody>
        </p:sp>
        <p:sp>
          <p:nvSpPr>
            <p:cNvPr id="112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538377"/>
              <a:ext cx="0" cy="8928991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</p:grpSp>
      <p:sp>
        <p:nvSpPr>
          <p:cNvPr id="341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9264816" y="6498038"/>
            <a:ext cx="291180" cy="195819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907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fld id="{955BABAF-BF59-42D2-AA4E-F3459247DE6A}" type="slidenum">
              <a:rPr lang="ja-JP" altLang="en-US" smtClean="0"/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1029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1083837" y="424756"/>
            <a:ext cx="8270686" cy="39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8380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</p:sldLayoutIdLst>
  <p:hf sldNum="0" hdr="0" dt="0"/>
  <p:txStyles>
    <p:titleStyle>
      <a:lvl1pPr algn="l" defTabSz="945990" rtl="0" eaLnBrk="0" fontAlgn="base" hangingPunct="0">
        <a:spcBef>
          <a:spcPct val="0"/>
        </a:spcBef>
        <a:spcAft>
          <a:spcPct val="0"/>
        </a:spcAft>
        <a:defRPr kumimoji="1" sz="2177" b="1" kern="1200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ＭＳ Ｐゴシック" panose="020B0600070205080204" pitchFamily="50" charset="-128"/>
        </a:defRPr>
      </a:lvl1pPr>
      <a:lvl2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2pPr>
      <a:lvl3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3pPr>
      <a:lvl4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4pPr>
      <a:lvl5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5pPr>
      <a:lvl6pPr marL="414680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6pPr>
      <a:lvl7pPr marL="82936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7pPr>
      <a:lvl8pPr marL="124404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8pPr>
      <a:lvl9pPr marL="1658722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9pPr>
    </p:titleStyle>
    <p:bodyStyle>
      <a:lvl1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905" b="1" kern="1200">
          <a:solidFill>
            <a:srgbClr val="000000"/>
          </a:solidFill>
          <a:latin typeface="+mn-ea"/>
          <a:ea typeface="+mn-ea"/>
          <a:cs typeface="+mn-cs"/>
        </a:defRPr>
      </a:lvl1pPr>
      <a:lvl2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723" kern="1200">
          <a:solidFill>
            <a:srgbClr val="000000"/>
          </a:solidFill>
          <a:latin typeface="+mn-ea"/>
          <a:ea typeface="+mn-ea"/>
          <a:cs typeface="+mn-cs"/>
        </a:defRPr>
      </a:lvl2pPr>
      <a:lvl3pPr marL="256296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542" kern="1200">
          <a:solidFill>
            <a:srgbClr val="000000"/>
          </a:solidFill>
          <a:latin typeface="+mn-ea"/>
          <a:ea typeface="+mn-ea"/>
          <a:cs typeface="+mn-cs"/>
        </a:defRPr>
      </a:lvl3pPr>
      <a:lvl4pPr marL="427640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4pPr>
      <a:lvl5pPr marL="598983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5pPr>
      <a:lvl6pPr marL="260164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466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769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2071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73025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4605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1907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9210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36512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83815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311177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78420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3"/>
          <a:stretch>
            <a:fillRect/>
          </a:stretch>
        </p:blipFill>
        <p:spPr bwMode="auto">
          <a:xfrm>
            <a:off x="1472" y="0"/>
            <a:ext cx="7419205" cy="12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Codos_Grid_201008" hidden="1"/>
          <p:cNvGrpSpPr>
            <a:grpSpLocks/>
          </p:cNvGrpSpPr>
          <p:nvPr/>
        </p:nvGrpSpPr>
        <p:grpSpPr bwMode="auto">
          <a:xfrm>
            <a:off x="817657" y="1125962"/>
            <a:ext cx="8270686" cy="4964598"/>
            <a:chOff x="449454" y="1189814"/>
            <a:chExt cx="8928993" cy="5472608"/>
          </a:xfrm>
        </p:grpSpPr>
        <p:sp>
          <p:nvSpPr>
            <p:cNvPr id="1030" name="Line 99" hidden="1"/>
            <p:cNvSpPr>
              <a:spLocks noChangeShapeType="1"/>
            </p:cNvSpPr>
            <p:nvPr userDrawn="1"/>
          </p:nvSpPr>
          <p:spPr bwMode="auto">
            <a:xfrm>
              <a:off x="477126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1" name="Line 99" hidden="1"/>
            <p:cNvSpPr>
              <a:spLocks noChangeShapeType="1"/>
            </p:cNvSpPr>
            <p:nvPr userDrawn="1"/>
          </p:nvSpPr>
          <p:spPr bwMode="auto">
            <a:xfrm>
              <a:off x="31857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2" name="Line 99" hidden="1"/>
            <p:cNvSpPr>
              <a:spLocks noChangeShapeType="1"/>
            </p:cNvSpPr>
            <p:nvPr userDrawn="1"/>
          </p:nvSpPr>
          <p:spPr bwMode="auto">
            <a:xfrm>
              <a:off x="30417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3" name="Line 99" hidden="1"/>
            <p:cNvSpPr>
              <a:spLocks noChangeShapeType="1"/>
            </p:cNvSpPr>
            <p:nvPr userDrawn="1"/>
          </p:nvSpPr>
          <p:spPr bwMode="auto">
            <a:xfrm>
              <a:off x="28977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4" name="Line 99" hidden="1"/>
            <p:cNvSpPr>
              <a:spLocks noChangeShapeType="1"/>
            </p:cNvSpPr>
            <p:nvPr userDrawn="1"/>
          </p:nvSpPr>
          <p:spPr bwMode="auto">
            <a:xfrm>
              <a:off x="27537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5" name="Line 99" hidden="1"/>
            <p:cNvSpPr>
              <a:spLocks noChangeShapeType="1"/>
            </p:cNvSpPr>
            <p:nvPr userDrawn="1"/>
          </p:nvSpPr>
          <p:spPr bwMode="auto">
            <a:xfrm>
              <a:off x="26096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6" name="Line 99" hidden="1"/>
            <p:cNvSpPr>
              <a:spLocks noChangeShapeType="1"/>
            </p:cNvSpPr>
            <p:nvPr userDrawn="1"/>
          </p:nvSpPr>
          <p:spPr bwMode="auto">
            <a:xfrm>
              <a:off x="24656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7" name="Line 99" hidden="1"/>
            <p:cNvSpPr>
              <a:spLocks noChangeShapeType="1"/>
            </p:cNvSpPr>
            <p:nvPr userDrawn="1"/>
          </p:nvSpPr>
          <p:spPr bwMode="auto">
            <a:xfrm>
              <a:off x="23216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8" name="Line 99" hidden="1"/>
            <p:cNvSpPr>
              <a:spLocks noChangeShapeType="1"/>
            </p:cNvSpPr>
            <p:nvPr userDrawn="1"/>
          </p:nvSpPr>
          <p:spPr bwMode="auto">
            <a:xfrm>
              <a:off x="21776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9" name="Line 99" hidden="1"/>
            <p:cNvSpPr>
              <a:spLocks noChangeShapeType="1"/>
            </p:cNvSpPr>
            <p:nvPr userDrawn="1"/>
          </p:nvSpPr>
          <p:spPr bwMode="auto">
            <a:xfrm>
              <a:off x="20336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0" name="Line 99" hidden="1"/>
            <p:cNvSpPr>
              <a:spLocks noChangeShapeType="1"/>
            </p:cNvSpPr>
            <p:nvPr userDrawn="1"/>
          </p:nvSpPr>
          <p:spPr bwMode="auto">
            <a:xfrm>
              <a:off x="18896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1" name="Line 99" hidden="1"/>
            <p:cNvSpPr>
              <a:spLocks noChangeShapeType="1"/>
            </p:cNvSpPr>
            <p:nvPr userDrawn="1"/>
          </p:nvSpPr>
          <p:spPr bwMode="auto">
            <a:xfrm>
              <a:off x="17455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2" name="Line 99" hidden="1"/>
            <p:cNvSpPr>
              <a:spLocks noChangeShapeType="1"/>
            </p:cNvSpPr>
            <p:nvPr userDrawn="1"/>
          </p:nvSpPr>
          <p:spPr bwMode="auto">
            <a:xfrm>
              <a:off x="16015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3" name="Line 99" hidden="1"/>
            <p:cNvSpPr>
              <a:spLocks noChangeShapeType="1"/>
            </p:cNvSpPr>
            <p:nvPr userDrawn="1"/>
          </p:nvSpPr>
          <p:spPr bwMode="auto">
            <a:xfrm>
              <a:off x="14575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4" name="Line 99" hidden="1"/>
            <p:cNvSpPr>
              <a:spLocks noChangeShapeType="1"/>
            </p:cNvSpPr>
            <p:nvPr userDrawn="1"/>
          </p:nvSpPr>
          <p:spPr bwMode="auto">
            <a:xfrm>
              <a:off x="13135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5" name="Line 99" hidden="1"/>
            <p:cNvSpPr>
              <a:spLocks noChangeShapeType="1"/>
            </p:cNvSpPr>
            <p:nvPr userDrawn="1"/>
          </p:nvSpPr>
          <p:spPr bwMode="auto">
            <a:xfrm>
              <a:off x="11695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6" name="Line 99" hidden="1"/>
            <p:cNvSpPr>
              <a:spLocks noChangeShapeType="1"/>
            </p:cNvSpPr>
            <p:nvPr userDrawn="1"/>
          </p:nvSpPr>
          <p:spPr bwMode="auto">
            <a:xfrm>
              <a:off x="10255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7" name="Line 99" hidden="1"/>
            <p:cNvSpPr>
              <a:spLocks noChangeShapeType="1"/>
            </p:cNvSpPr>
            <p:nvPr userDrawn="1"/>
          </p:nvSpPr>
          <p:spPr bwMode="auto">
            <a:xfrm>
              <a:off x="8815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8" name="Line 99" hidden="1"/>
            <p:cNvSpPr>
              <a:spLocks noChangeShapeType="1"/>
            </p:cNvSpPr>
            <p:nvPr userDrawn="1"/>
          </p:nvSpPr>
          <p:spPr bwMode="auto">
            <a:xfrm>
              <a:off x="7374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9" name="Line 99" hidden="1"/>
            <p:cNvSpPr>
              <a:spLocks noChangeShapeType="1"/>
            </p:cNvSpPr>
            <p:nvPr userDrawn="1"/>
          </p:nvSpPr>
          <p:spPr bwMode="auto">
            <a:xfrm>
              <a:off x="5934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0" name="Line 99" hidden="1"/>
            <p:cNvSpPr>
              <a:spLocks noChangeShapeType="1"/>
            </p:cNvSpPr>
            <p:nvPr userDrawn="1"/>
          </p:nvSpPr>
          <p:spPr bwMode="auto">
            <a:xfrm>
              <a:off x="36178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1" name="Line 99" hidden="1"/>
            <p:cNvSpPr>
              <a:spLocks noChangeShapeType="1"/>
            </p:cNvSpPr>
            <p:nvPr userDrawn="1"/>
          </p:nvSpPr>
          <p:spPr bwMode="auto">
            <a:xfrm>
              <a:off x="34737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2" name="Line 99" hidden="1"/>
            <p:cNvSpPr>
              <a:spLocks noChangeShapeType="1"/>
            </p:cNvSpPr>
            <p:nvPr userDrawn="1"/>
          </p:nvSpPr>
          <p:spPr bwMode="auto">
            <a:xfrm>
              <a:off x="33297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3" name="Line 99" hidden="1"/>
            <p:cNvSpPr>
              <a:spLocks noChangeShapeType="1"/>
            </p:cNvSpPr>
            <p:nvPr userDrawn="1"/>
          </p:nvSpPr>
          <p:spPr bwMode="auto">
            <a:xfrm>
              <a:off x="40498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4" name="Line 99" hidden="1"/>
            <p:cNvSpPr>
              <a:spLocks noChangeShapeType="1"/>
            </p:cNvSpPr>
            <p:nvPr userDrawn="1"/>
          </p:nvSpPr>
          <p:spPr bwMode="auto">
            <a:xfrm>
              <a:off x="39058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5" name="Line 99" hidden="1"/>
            <p:cNvSpPr>
              <a:spLocks noChangeShapeType="1"/>
            </p:cNvSpPr>
            <p:nvPr userDrawn="1"/>
          </p:nvSpPr>
          <p:spPr bwMode="auto">
            <a:xfrm>
              <a:off x="37618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6" name="Line 99" hidden="1"/>
            <p:cNvSpPr>
              <a:spLocks noChangeShapeType="1"/>
            </p:cNvSpPr>
            <p:nvPr userDrawn="1"/>
          </p:nvSpPr>
          <p:spPr bwMode="auto">
            <a:xfrm>
              <a:off x="448323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7" name="Line 99" hidden="1"/>
            <p:cNvSpPr>
              <a:spLocks noChangeShapeType="1"/>
            </p:cNvSpPr>
            <p:nvPr userDrawn="1"/>
          </p:nvSpPr>
          <p:spPr bwMode="auto">
            <a:xfrm>
              <a:off x="433922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8" name="Line 99" hidden="1"/>
            <p:cNvSpPr>
              <a:spLocks noChangeShapeType="1"/>
            </p:cNvSpPr>
            <p:nvPr userDrawn="1"/>
          </p:nvSpPr>
          <p:spPr bwMode="auto">
            <a:xfrm>
              <a:off x="41938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9" name="Line 99" hidden="1"/>
            <p:cNvSpPr>
              <a:spLocks noChangeShapeType="1"/>
            </p:cNvSpPr>
            <p:nvPr userDrawn="1"/>
          </p:nvSpPr>
          <p:spPr bwMode="auto">
            <a:xfrm>
              <a:off x="462725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0" name="Line 99" hidden="1"/>
            <p:cNvSpPr>
              <a:spLocks noChangeShapeType="1"/>
            </p:cNvSpPr>
            <p:nvPr userDrawn="1"/>
          </p:nvSpPr>
          <p:spPr bwMode="auto">
            <a:xfrm>
              <a:off x="92344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1" name="Line 99" hidden="1"/>
            <p:cNvSpPr>
              <a:spLocks noChangeShapeType="1"/>
            </p:cNvSpPr>
            <p:nvPr userDrawn="1"/>
          </p:nvSpPr>
          <p:spPr bwMode="auto">
            <a:xfrm>
              <a:off x="76502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2" name="Line 99" hidden="1"/>
            <p:cNvSpPr>
              <a:spLocks noChangeShapeType="1"/>
            </p:cNvSpPr>
            <p:nvPr userDrawn="1"/>
          </p:nvSpPr>
          <p:spPr bwMode="auto">
            <a:xfrm>
              <a:off x="75062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3" name="Line 99" hidden="1"/>
            <p:cNvSpPr>
              <a:spLocks noChangeShapeType="1"/>
            </p:cNvSpPr>
            <p:nvPr userDrawn="1"/>
          </p:nvSpPr>
          <p:spPr bwMode="auto">
            <a:xfrm>
              <a:off x="73622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4" name="Line 99" hidden="1"/>
            <p:cNvSpPr>
              <a:spLocks noChangeShapeType="1"/>
            </p:cNvSpPr>
            <p:nvPr userDrawn="1"/>
          </p:nvSpPr>
          <p:spPr bwMode="auto">
            <a:xfrm>
              <a:off x="72182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5" name="Line 99" hidden="1"/>
            <p:cNvSpPr>
              <a:spLocks noChangeShapeType="1"/>
            </p:cNvSpPr>
            <p:nvPr userDrawn="1"/>
          </p:nvSpPr>
          <p:spPr bwMode="auto">
            <a:xfrm>
              <a:off x="70741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6" name="Line 99" hidden="1"/>
            <p:cNvSpPr>
              <a:spLocks noChangeShapeType="1"/>
            </p:cNvSpPr>
            <p:nvPr userDrawn="1"/>
          </p:nvSpPr>
          <p:spPr bwMode="auto">
            <a:xfrm>
              <a:off x="69301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7" name="Line 99" hidden="1"/>
            <p:cNvSpPr>
              <a:spLocks noChangeShapeType="1"/>
            </p:cNvSpPr>
            <p:nvPr userDrawn="1"/>
          </p:nvSpPr>
          <p:spPr bwMode="auto">
            <a:xfrm>
              <a:off x="67861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8" name="Line 99" hidden="1"/>
            <p:cNvSpPr>
              <a:spLocks noChangeShapeType="1"/>
            </p:cNvSpPr>
            <p:nvPr userDrawn="1"/>
          </p:nvSpPr>
          <p:spPr bwMode="auto">
            <a:xfrm>
              <a:off x="66421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9" name="Line 99" hidden="1"/>
            <p:cNvSpPr>
              <a:spLocks noChangeShapeType="1"/>
            </p:cNvSpPr>
            <p:nvPr userDrawn="1"/>
          </p:nvSpPr>
          <p:spPr bwMode="auto">
            <a:xfrm>
              <a:off x="64981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0" name="Line 99" hidden="1"/>
            <p:cNvSpPr>
              <a:spLocks noChangeShapeType="1"/>
            </p:cNvSpPr>
            <p:nvPr userDrawn="1"/>
          </p:nvSpPr>
          <p:spPr bwMode="auto">
            <a:xfrm>
              <a:off x="63541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1" name="Line 99" hidden="1"/>
            <p:cNvSpPr>
              <a:spLocks noChangeShapeType="1"/>
            </p:cNvSpPr>
            <p:nvPr userDrawn="1"/>
          </p:nvSpPr>
          <p:spPr bwMode="auto">
            <a:xfrm>
              <a:off x="62100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2" name="Line 99" hidden="1"/>
            <p:cNvSpPr>
              <a:spLocks noChangeShapeType="1"/>
            </p:cNvSpPr>
            <p:nvPr userDrawn="1"/>
          </p:nvSpPr>
          <p:spPr bwMode="auto">
            <a:xfrm>
              <a:off x="60660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3" name="Line 99" hidden="1"/>
            <p:cNvSpPr>
              <a:spLocks noChangeShapeType="1"/>
            </p:cNvSpPr>
            <p:nvPr userDrawn="1"/>
          </p:nvSpPr>
          <p:spPr bwMode="auto">
            <a:xfrm>
              <a:off x="59220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4" name="Line 99" hidden="1"/>
            <p:cNvSpPr>
              <a:spLocks noChangeShapeType="1"/>
            </p:cNvSpPr>
            <p:nvPr userDrawn="1"/>
          </p:nvSpPr>
          <p:spPr bwMode="auto">
            <a:xfrm>
              <a:off x="57780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5" name="Line 99" hidden="1"/>
            <p:cNvSpPr>
              <a:spLocks noChangeShapeType="1"/>
            </p:cNvSpPr>
            <p:nvPr userDrawn="1"/>
          </p:nvSpPr>
          <p:spPr bwMode="auto">
            <a:xfrm>
              <a:off x="56340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6" name="Line 99" hidden="1"/>
            <p:cNvSpPr>
              <a:spLocks noChangeShapeType="1"/>
            </p:cNvSpPr>
            <p:nvPr userDrawn="1"/>
          </p:nvSpPr>
          <p:spPr bwMode="auto">
            <a:xfrm>
              <a:off x="54900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7" name="Line 99" hidden="1"/>
            <p:cNvSpPr>
              <a:spLocks noChangeShapeType="1"/>
            </p:cNvSpPr>
            <p:nvPr userDrawn="1"/>
          </p:nvSpPr>
          <p:spPr bwMode="auto">
            <a:xfrm>
              <a:off x="53459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8" name="Line 99" hidden="1"/>
            <p:cNvSpPr>
              <a:spLocks noChangeShapeType="1"/>
            </p:cNvSpPr>
            <p:nvPr userDrawn="1"/>
          </p:nvSpPr>
          <p:spPr bwMode="auto">
            <a:xfrm>
              <a:off x="52019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9" name="Line 99" hidden="1"/>
            <p:cNvSpPr>
              <a:spLocks noChangeShapeType="1"/>
            </p:cNvSpPr>
            <p:nvPr userDrawn="1"/>
          </p:nvSpPr>
          <p:spPr bwMode="auto">
            <a:xfrm>
              <a:off x="50579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0" name="Line 99" hidden="1"/>
            <p:cNvSpPr>
              <a:spLocks noChangeShapeType="1"/>
            </p:cNvSpPr>
            <p:nvPr userDrawn="1"/>
          </p:nvSpPr>
          <p:spPr bwMode="auto">
            <a:xfrm>
              <a:off x="80823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1" name="Line 99" hidden="1"/>
            <p:cNvSpPr>
              <a:spLocks noChangeShapeType="1"/>
            </p:cNvSpPr>
            <p:nvPr userDrawn="1"/>
          </p:nvSpPr>
          <p:spPr bwMode="auto">
            <a:xfrm>
              <a:off x="79382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2" name="Line 99" hidden="1"/>
            <p:cNvSpPr>
              <a:spLocks noChangeShapeType="1"/>
            </p:cNvSpPr>
            <p:nvPr userDrawn="1"/>
          </p:nvSpPr>
          <p:spPr bwMode="auto">
            <a:xfrm>
              <a:off x="77942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3" name="Line 99" hidden="1"/>
            <p:cNvSpPr>
              <a:spLocks noChangeShapeType="1"/>
            </p:cNvSpPr>
            <p:nvPr userDrawn="1"/>
          </p:nvSpPr>
          <p:spPr bwMode="auto">
            <a:xfrm>
              <a:off x="85143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4" name="Line 99" hidden="1"/>
            <p:cNvSpPr>
              <a:spLocks noChangeShapeType="1"/>
            </p:cNvSpPr>
            <p:nvPr userDrawn="1"/>
          </p:nvSpPr>
          <p:spPr bwMode="auto">
            <a:xfrm>
              <a:off x="83703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5" name="Line 99" hidden="1"/>
            <p:cNvSpPr>
              <a:spLocks noChangeShapeType="1"/>
            </p:cNvSpPr>
            <p:nvPr userDrawn="1"/>
          </p:nvSpPr>
          <p:spPr bwMode="auto">
            <a:xfrm>
              <a:off x="82263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6" name="Line 99" hidden="1"/>
            <p:cNvSpPr>
              <a:spLocks noChangeShapeType="1"/>
            </p:cNvSpPr>
            <p:nvPr userDrawn="1"/>
          </p:nvSpPr>
          <p:spPr bwMode="auto">
            <a:xfrm>
              <a:off x="89463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7" name="Line 99" hidden="1"/>
            <p:cNvSpPr>
              <a:spLocks noChangeShapeType="1"/>
            </p:cNvSpPr>
            <p:nvPr userDrawn="1"/>
          </p:nvSpPr>
          <p:spPr bwMode="auto">
            <a:xfrm>
              <a:off x="88023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8" name="Line 99" hidden="1"/>
            <p:cNvSpPr>
              <a:spLocks noChangeShapeType="1"/>
            </p:cNvSpPr>
            <p:nvPr userDrawn="1"/>
          </p:nvSpPr>
          <p:spPr bwMode="auto">
            <a:xfrm>
              <a:off x="86583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9" name="Line 99" hidden="1"/>
            <p:cNvSpPr>
              <a:spLocks noChangeShapeType="1"/>
            </p:cNvSpPr>
            <p:nvPr userDrawn="1"/>
          </p:nvSpPr>
          <p:spPr bwMode="auto">
            <a:xfrm>
              <a:off x="90904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39436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2503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063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768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8170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2571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46973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61375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75776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90178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04579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18981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3338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4778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62186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76587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9098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20539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6823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8264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97042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11444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25845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40247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546489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69050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83452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97853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122554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266570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41058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554603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698619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842635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986651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313066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6" name="Line 99" hidden="1"/>
            <p:cNvSpPr>
              <a:spLocks noChangeShapeType="1"/>
            </p:cNvSpPr>
            <p:nvPr userDrawn="1"/>
          </p:nvSpPr>
          <p:spPr bwMode="auto">
            <a:xfrm>
              <a:off x="49139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7" name="正方形/長方形 336" hidden="1"/>
            <p:cNvSpPr>
              <a:spLocks noChangeArrowheads="1"/>
            </p:cNvSpPr>
            <p:nvPr userDrawn="1"/>
          </p:nvSpPr>
          <p:spPr bwMode="auto">
            <a:xfrm>
              <a:off x="449454" y="1189814"/>
              <a:ext cx="8928993" cy="547260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723">
                <a:solidFill>
                  <a:prstClr val="black"/>
                </a:solidFill>
              </a:endParaRPr>
            </a:p>
          </p:txBody>
        </p:sp>
        <p:sp>
          <p:nvSpPr>
            <p:cNvPr id="112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538377"/>
              <a:ext cx="0" cy="8928991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</p:grpSp>
      <p:sp>
        <p:nvSpPr>
          <p:cNvPr id="341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9264816" y="6498038"/>
            <a:ext cx="291180" cy="195819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907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fld id="{955BABAF-BF59-42D2-AA4E-F3459247DE6A}" type="slidenum">
              <a:rPr lang="ja-JP" altLang="en-US" smtClean="0"/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1029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1083837" y="424756"/>
            <a:ext cx="8270686" cy="39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12840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</p:sldLayoutIdLst>
  <p:hf sldNum="0" hdr="0" dt="0"/>
  <p:txStyles>
    <p:titleStyle>
      <a:lvl1pPr algn="l" defTabSz="945990" rtl="0" eaLnBrk="0" fontAlgn="base" hangingPunct="0">
        <a:spcBef>
          <a:spcPct val="0"/>
        </a:spcBef>
        <a:spcAft>
          <a:spcPct val="0"/>
        </a:spcAft>
        <a:defRPr kumimoji="1" sz="2177" b="1" kern="1200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ＭＳ Ｐゴシック" panose="020B0600070205080204" pitchFamily="50" charset="-128"/>
        </a:defRPr>
      </a:lvl1pPr>
      <a:lvl2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2pPr>
      <a:lvl3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3pPr>
      <a:lvl4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4pPr>
      <a:lvl5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5pPr>
      <a:lvl6pPr marL="414680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6pPr>
      <a:lvl7pPr marL="82936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7pPr>
      <a:lvl8pPr marL="124404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8pPr>
      <a:lvl9pPr marL="1658722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9pPr>
    </p:titleStyle>
    <p:bodyStyle>
      <a:lvl1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905" b="1" kern="1200">
          <a:solidFill>
            <a:srgbClr val="000000"/>
          </a:solidFill>
          <a:latin typeface="+mn-ea"/>
          <a:ea typeface="+mn-ea"/>
          <a:cs typeface="+mn-cs"/>
        </a:defRPr>
      </a:lvl1pPr>
      <a:lvl2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723" kern="1200">
          <a:solidFill>
            <a:srgbClr val="000000"/>
          </a:solidFill>
          <a:latin typeface="+mn-ea"/>
          <a:ea typeface="+mn-ea"/>
          <a:cs typeface="+mn-cs"/>
        </a:defRPr>
      </a:lvl2pPr>
      <a:lvl3pPr marL="256296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542" kern="1200">
          <a:solidFill>
            <a:srgbClr val="000000"/>
          </a:solidFill>
          <a:latin typeface="+mn-ea"/>
          <a:ea typeface="+mn-ea"/>
          <a:cs typeface="+mn-cs"/>
        </a:defRPr>
      </a:lvl3pPr>
      <a:lvl4pPr marL="427640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4pPr>
      <a:lvl5pPr marL="598983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5pPr>
      <a:lvl6pPr marL="260164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466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769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2071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73025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4605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1907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9210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36512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83815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311177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78420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3"/>
          <a:stretch>
            <a:fillRect/>
          </a:stretch>
        </p:blipFill>
        <p:spPr bwMode="auto">
          <a:xfrm>
            <a:off x="1472" y="0"/>
            <a:ext cx="7419205" cy="12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Codos_Grid_201008" hidden="1"/>
          <p:cNvGrpSpPr>
            <a:grpSpLocks/>
          </p:cNvGrpSpPr>
          <p:nvPr/>
        </p:nvGrpSpPr>
        <p:grpSpPr bwMode="auto">
          <a:xfrm>
            <a:off x="817657" y="1125962"/>
            <a:ext cx="8270686" cy="4964598"/>
            <a:chOff x="449454" y="1189814"/>
            <a:chExt cx="8928993" cy="5472608"/>
          </a:xfrm>
        </p:grpSpPr>
        <p:sp>
          <p:nvSpPr>
            <p:cNvPr id="1030" name="Line 99" hidden="1"/>
            <p:cNvSpPr>
              <a:spLocks noChangeShapeType="1"/>
            </p:cNvSpPr>
            <p:nvPr userDrawn="1"/>
          </p:nvSpPr>
          <p:spPr bwMode="auto">
            <a:xfrm>
              <a:off x="477126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1" name="Line 99" hidden="1"/>
            <p:cNvSpPr>
              <a:spLocks noChangeShapeType="1"/>
            </p:cNvSpPr>
            <p:nvPr userDrawn="1"/>
          </p:nvSpPr>
          <p:spPr bwMode="auto">
            <a:xfrm>
              <a:off x="31857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2" name="Line 99" hidden="1"/>
            <p:cNvSpPr>
              <a:spLocks noChangeShapeType="1"/>
            </p:cNvSpPr>
            <p:nvPr userDrawn="1"/>
          </p:nvSpPr>
          <p:spPr bwMode="auto">
            <a:xfrm>
              <a:off x="30417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3" name="Line 99" hidden="1"/>
            <p:cNvSpPr>
              <a:spLocks noChangeShapeType="1"/>
            </p:cNvSpPr>
            <p:nvPr userDrawn="1"/>
          </p:nvSpPr>
          <p:spPr bwMode="auto">
            <a:xfrm>
              <a:off x="28977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4" name="Line 99" hidden="1"/>
            <p:cNvSpPr>
              <a:spLocks noChangeShapeType="1"/>
            </p:cNvSpPr>
            <p:nvPr userDrawn="1"/>
          </p:nvSpPr>
          <p:spPr bwMode="auto">
            <a:xfrm>
              <a:off x="27537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5" name="Line 99" hidden="1"/>
            <p:cNvSpPr>
              <a:spLocks noChangeShapeType="1"/>
            </p:cNvSpPr>
            <p:nvPr userDrawn="1"/>
          </p:nvSpPr>
          <p:spPr bwMode="auto">
            <a:xfrm>
              <a:off x="26096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6" name="Line 99" hidden="1"/>
            <p:cNvSpPr>
              <a:spLocks noChangeShapeType="1"/>
            </p:cNvSpPr>
            <p:nvPr userDrawn="1"/>
          </p:nvSpPr>
          <p:spPr bwMode="auto">
            <a:xfrm>
              <a:off x="24656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7" name="Line 99" hidden="1"/>
            <p:cNvSpPr>
              <a:spLocks noChangeShapeType="1"/>
            </p:cNvSpPr>
            <p:nvPr userDrawn="1"/>
          </p:nvSpPr>
          <p:spPr bwMode="auto">
            <a:xfrm>
              <a:off x="23216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8" name="Line 99" hidden="1"/>
            <p:cNvSpPr>
              <a:spLocks noChangeShapeType="1"/>
            </p:cNvSpPr>
            <p:nvPr userDrawn="1"/>
          </p:nvSpPr>
          <p:spPr bwMode="auto">
            <a:xfrm>
              <a:off x="21776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9" name="Line 99" hidden="1"/>
            <p:cNvSpPr>
              <a:spLocks noChangeShapeType="1"/>
            </p:cNvSpPr>
            <p:nvPr userDrawn="1"/>
          </p:nvSpPr>
          <p:spPr bwMode="auto">
            <a:xfrm>
              <a:off x="20336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0" name="Line 99" hidden="1"/>
            <p:cNvSpPr>
              <a:spLocks noChangeShapeType="1"/>
            </p:cNvSpPr>
            <p:nvPr userDrawn="1"/>
          </p:nvSpPr>
          <p:spPr bwMode="auto">
            <a:xfrm>
              <a:off x="18896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1" name="Line 99" hidden="1"/>
            <p:cNvSpPr>
              <a:spLocks noChangeShapeType="1"/>
            </p:cNvSpPr>
            <p:nvPr userDrawn="1"/>
          </p:nvSpPr>
          <p:spPr bwMode="auto">
            <a:xfrm>
              <a:off x="17455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2" name="Line 99" hidden="1"/>
            <p:cNvSpPr>
              <a:spLocks noChangeShapeType="1"/>
            </p:cNvSpPr>
            <p:nvPr userDrawn="1"/>
          </p:nvSpPr>
          <p:spPr bwMode="auto">
            <a:xfrm>
              <a:off x="16015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3" name="Line 99" hidden="1"/>
            <p:cNvSpPr>
              <a:spLocks noChangeShapeType="1"/>
            </p:cNvSpPr>
            <p:nvPr userDrawn="1"/>
          </p:nvSpPr>
          <p:spPr bwMode="auto">
            <a:xfrm>
              <a:off x="14575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4" name="Line 99" hidden="1"/>
            <p:cNvSpPr>
              <a:spLocks noChangeShapeType="1"/>
            </p:cNvSpPr>
            <p:nvPr userDrawn="1"/>
          </p:nvSpPr>
          <p:spPr bwMode="auto">
            <a:xfrm>
              <a:off x="13135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5" name="Line 99" hidden="1"/>
            <p:cNvSpPr>
              <a:spLocks noChangeShapeType="1"/>
            </p:cNvSpPr>
            <p:nvPr userDrawn="1"/>
          </p:nvSpPr>
          <p:spPr bwMode="auto">
            <a:xfrm>
              <a:off x="11695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6" name="Line 99" hidden="1"/>
            <p:cNvSpPr>
              <a:spLocks noChangeShapeType="1"/>
            </p:cNvSpPr>
            <p:nvPr userDrawn="1"/>
          </p:nvSpPr>
          <p:spPr bwMode="auto">
            <a:xfrm>
              <a:off x="10255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7" name="Line 99" hidden="1"/>
            <p:cNvSpPr>
              <a:spLocks noChangeShapeType="1"/>
            </p:cNvSpPr>
            <p:nvPr userDrawn="1"/>
          </p:nvSpPr>
          <p:spPr bwMode="auto">
            <a:xfrm>
              <a:off x="8815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8" name="Line 99" hidden="1"/>
            <p:cNvSpPr>
              <a:spLocks noChangeShapeType="1"/>
            </p:cNvSpPr>
            <p:nvPr userDrawn="1"/>
          </p:nvSpPr>
          <p:spPr bwMode="auto">
            <a:xfrm>
              <a:off x="7374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9" name="Line 99" hidden="1"/>
            <p:cNvSpPr>
              <a:spLocks noChangeShapeType="1"/>
            </p:cNvSpPr>
            <p:nvPr userDrawn="1"/>
          </p:nvSpPr>
          <p:spPr bwMode="auto">
            <a:xfrm>
              <a:off x="5934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0" name="Line 99" hidden="1"/>
            <p:cNvSpPr>
              <a:spLocks noChangeShapeType="1"/>
            </p:cNvSpPr>
            <p:nvPr userDrawn="1"/>
          </p:nvSpPr>
          <p:spPr bwMode="auto">
            <a:xfrm>
              <a:off x="36178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1" name="Line 99" hidden="1"/>
            <p:cNvSpPr>
              <a:spLocks noChangeShapeType="1"/>
            </p:cNvSpPr>
            <p:nvPr userDrawn="1"/>
          </p:nvSpPr>
          <p:spPr bwMode="auto">
            <a:xfrm>
              <a:off x="34737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2" name="Line 99" hidden="1"/>
            <p:cNvSpPr>
              <a:spLocks noChangeShapeType="1"/>
            </p:cNvSpPr>
            <p:nvPr userDrawn="1"/>
          </p:nvSpPr>
          <p:spPr bwMode="auto">
            <a:xfrm>
              <a:off x="33297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3" name="Line 99" hidden="1"/>
            <p:cNvSpPr>
              <a:spLocks noChangeShapeType="1"/>
            </p:cNvSpPr>
            <p:nvPr userDrawn="1"/>
          </p:nvSpPr>
          <p:spPr bwMode="auto">
            <a:xfrm>
              <a:off x="40498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4" name="Line 99" hidden="1"/>
            <p:cNvSpPr>
              <a:spLocks noChangeShapeType="1"/>
            </p:cNvSpPr>
            <p:nvPr userDrawn="1"/>
          </p:nvSpPr>
          <p:spPr bwMode="auto">
            <a:xfrm>
              <a:off x="39058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5" name="Line 99" hidden="1"/>
            <p:cNvSpPr>
              <a:spLocks noChangeShapeType="1"/>
            </p:cNvSpPr>
            <p:nvPr userDrawn="1"/>
          </p:nvSpPr>
          <p:spPr bwMode="auto">
            <a:xfrm>
              <a:off x="37618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6" name="Line 99" hidden="1"/>
            <p:cNvSpPr>
              <a:spLocks noChangeShapeType="1"/>
            </p:cNvSpPr>
            <p:nvPr userDrawn="1"/>
          </p:nvSpPr>
          <p:spPr bwMode="auto">
            <a:xfrm>
              <a:off x="448323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7" name="Line 99" hidden="1"/>
            <p:cNvSpPr>
              <a:spLocks noChangeShapeType="1"/>
            </p:cNvSpPr>
            <p:nvPr userDrawn="1"/>
          </p:nvSpPr>
          <p:spPr bwMode="auto">
            <a:xfrm>
              <a:off x="433922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8" name="Line 99" hidden="1"/>
            <p:cNvSpPr>
              <a:spLocks noChangeShapeType="1"/>
            </p:cNvSpPr>
            <p:nvPr userDrawn="1"/>
          </p:nvSpPr>
          <p:spPr bwMode="auto">
            <a:xfrm>
              <a:off x="41938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9" name="Line 99" hidden="1"/>
            <p:cNvSpPr>
              <a:spLocks noChangeShapeType="1"/>
            </p:cNvSpPr>
            <p:nvPr userDrawn="1"/>
          </p:nvSpPr>
          <p:spPr bwMode="auto">
            <a:xfrm>
              <a:off x="462725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0" name="Line 99" hidden="1"/>
            <p:cNvSpPr>
              <a:spLocks noChangeShapeType="1"/>
            </p:cNvSpPr>
            <p:nvPr userDrawn="1"/>
          </p:nvSpPr>
          <p:spPr bwMode="auto">
            <a:xfrm>
              <a:off x="92344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1" name="Line 99" hidden="1"/>
            <p:cNvSpPr>
              <a:spLocks noChangeShapeType="1"/>
            </p:cNvSpPr>
            <p:nvPr userDrawn="1"/>
          </p:nvSpPr>
          <p:spPr bwMode="auto">
            <a:xfrm>
              <a:off x="76502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2" name="Line 99" hidden="1"/>
            <p:cNvSpPr>
              <a:spLocks noChangeShapeType="1"/>
            </p:cNvSpPr>
            <p:nvPr userDrawn="1"/>
          </p:nvSpPr>
          <p:spPr bwMode="auto">
            <a:xfrm>
              <a:off x="75062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3" name="Line 99" hidden="1"/>
            <p:cNvSpPr>
              <a:spLocks noChangeShapeType="1"/>
            </p:cNvSpPr>
            <p:nvPr userDrawn="1"/>
          </p:nvSpPr>
          <p:spPr bwMode="auto">
            <a:xfrm>
              <a:off x="73622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4" name="Line 99" hidden="1"/>
            <p:cNvSpPr>
              <a:spLocks noChangeShapeType="1"/>
            </p:cNvSpPr>
            <p:nvPr userDrawn="1"/>
          </p:nvSpPr>
          <p:spPr bwMode="auto">
            <a:xfrm>
              <a:off x="72182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5" name="Line 99" hidden="1"/>
            <p:cNvSpPr>
              <a:spLocks noChangeShapeType="1"/>
            </p:cNvSpPr>
            <p:nvPr userDrawn="1"/>
          </p:nvSpPr>
          <p:spPr bwMode="auto">
            <a:xfrm>
              <a:off x="70741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6" name="Line 99" hidden="1"/>
            <p:cNvSpPr>
              <a:spLocks noChangeShapeType="1"/>
            </p:cNvSpPr>
            <p:nvPr userDrawn="1"/>
          </p:nvSpPr>
          <p:spPr bwMode="auto">
            <a:xfrm>
              <a:off x="69301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7" name="Line 99" hidden="1"/>
            <p:cNvSpPr>
              <a:spLocks noChangeShapeType="1"/>
            </p:cNvSpPr>
            <p:nvPr userDrawn="1"/>
          </p:nvSpPr>
          <p:spPr bwMode="auto">
            <a:xfrm>
              <a:off x="67861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8" name="Line 99" hidden="1"/>
            <p:cNvSpPr>
              <a:spLocks noChangeShapeType="1"/>
            </p:cNvSpPr>
            <p:nvPr userDrawn="1"/>
          </p:nvSpPr>
          <p:spPr bwMode="auto">
            <a:xfrm>
              <a:off x="66421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9" name="Line 99" hidden="1"/>
            <p:cNvSpPr>
              <a:spLocks noChangeShapeType="1"/>
            </p:cNvSpPr>
            <p:nvPr userDrawn="1"/>
          </p:nvSpPr>
          <p:spPr bwMode="auto">
            <a:xfrm>
              <a:off x="64981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0" name="Line 99" hidden="1"/>
            <p:cNvSpPr>
              <a:spLocks noChangeShapeType="1"/>
            </p:cNvSpPr>
            <p:nvPr userDrawn="1"/>
          </p:nvSpPr>
          <p:spPr bwMode="auto">
            <a:xfrm>
              <a:off x="63541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1" name="Line 99" hidden="1"/>
            <p:cNvSpPr>
              <a:spLocks noChangeShapeType="1"/>
            </p:cNvSpPr>
            <p:nvPr userDrawn="1"/>
          </p:nvSpPr>
          <p:spPr bwMode="auto">
            <a:xfrm>
              <a:off x="62100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2" name="Line 99" hidden="1"/>
            <p:cNvSpPr>
              <a:spLocks noChangeShapeType="1"/>
            </p:cNvSpPr>
            <p:nvPr userDrawn="1"/>
          </p:nvSpPr>
          <p:spPr bwMode="auto">
            <a:xfrm>
              <a:off x="60660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3" name="Line 99" hidden="1"/>
            <p:cNvSpPr>
              <a:spLocks noChangeShapeType="1"/>
            </p:cNvSpPr>
            <p:nvPr userDrawn="1"/>
          </p:nvSpPr>
          <p:spPr bwMode="auto">
            <a:xfrm>
              <a:off x="59220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4" name="Line 99" hidden="1"/>
            <p:cNvSpPr>
              <a:spLocks noChangeShapeType="1"/>
            </p:cNvSpPr>
            <p:nvPr userDrawn="1"/>
          </p:nvSpPr>
          <p:spPr bwMode="auto">
            <a:xfrm>
              <a:off x="57780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5" name="Line 99" hidden="1"/>
            <p:cNvSpPr>
              <a:spLocks noChangeShapeType="1"/>
            </p:cNvSpPr>
            <p:nvPr userDrawn="1"/>
          </p:nvSpPr>
          <p:spPr bwMode="auto">
            <a:xfrm>
              <a:off x="56340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6" name="Line 99" hidden="1"/>
            <p:cNvSpPr>
              <a:spLocks noChangeShapeType="1"/>
            </p:cNvSpPr>
            <p:nvPr userDrawn="1"/>
          </p:nvSpPr>
          <p:spPr bwMode="auto">
            <a:xfrm>
              <a:off x="54900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7" name="Line 99" hidden="1"/>
            <p:cNvSpPr>
              <a:spLocks noChangeShapeType="1"/>
            </p:cNvSpPr>
            <p:nvPr userDrawn="1"/>
          </p:nvSpPr>
          <p:spPr bwMode="auto">
            <a:xfrm>
              <a:off x="53459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8" name="Line 99" hidden="1"/>
            <p:cNvSpPr>
              <a:spLocks noChangeShapeType="1"/>
            </p:cNvSpPr>
            <p:nvPr userDrawn="1"/>
          </p:nvSpPr>
          <p:spPr bwMode="auto">
            <a:xfrm>
              <a:off x="52019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9" name="Line 99" hidden="1"/>
            <p:cNvSpPr>
              <a:spLocks noChangeShapeType="1"/>
            </p:cNvSpPr>
            <p:nvPr userDrawn="1"/>
          </p:nvSpPr>
          <p:spPr bwMode="auto">
            <a:xfrm>
              <a:off x="50579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0" name="Line 99" hidden="1"/>
            <p:cNvSpPr>
              <a:spLocks noChangeShapeType="1"/>
            </p:cNvSpPr>
            <p:nvPr userDrawn="1"/>
          </p:nvSpPr>
          <p:spPr bwMode="auto">
            <a:xfrm>
              <a:off x="80823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1" name="Line 99" hidden="1"/>
            <p:cNvSpPr>
              <a:spLocks noChangeShapeType="1"/>
            </p:cNvSpPr>
            <p:nvPr userDrawn="1"/>
          </p:nvSpPr>
          <p:spPr bwMode="auto">
            <a:xfrm>
              <a:off x="79382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2" name="Line 99" hidden="1"/>
            <p:cNvSpPr>
              <a:spLocks noChangeShapeType="1"/>
            </p:cNvSpPr>
            <p:nvPr userDrawn="1"/>
          </p:nvSpPr>
          <p:spPr bwMode="auto">
            <a:xfrm>
              <a:off x="77942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3" name="Line 99" hidden="1"/>
            <p:cNvSpPr>
              <a:spLocks noChangeShapeType="1"/>
            </p:cNvSpPr>
            <p:nvPr userDrawn="1"/>
          </p:nvSpPr>
          <p:spPr bwMode="auto">
            <a:xfrm>
              <a:off x="85143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4" name="Line 99" hidden="1"/>
            <p:cNvSpPr>
              <a:spLocks noChangeShapeType="1"/>
            </p:cNvSpPr>
            <p:nvPr userDrawn="1"/>
          </p:nvSpPr>
          <p:spPr bwMode="auto">
            <a:xfrm>
              <a:off x="83703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5" name="Line 99" hidden="1"/>
            <p:cNvSpPr>
              <a:spLocks noChangeShapeType="1"/>
            </p:cNvSpPr>
            <p:nvPr userDrawn="1"/>
          </p:nvSpPr>
          <p:spPr bwMode="auto">
            <a:xfrm>
              <a:off x="82263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6" name="Line 99" hidden="1"/>
            <p:cNvSpPr>
              <a:spLocks noChangeShapeType="1"/>
            </p:cNvSpPr>
            <p:nvPr userDrawn="1"/>
          </p:nvSpPr>
          <p:spPr bwMode="auto">
            <a:xfrm>
              <a:off x="89463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7" name="Line 99" hidden="1"/>
            <p:cNvSpPr>
              <a:spLocks noChangeShapeType="1"/>
            </p:cNvSpPr>
            <p:nvPr userDrawn="1"/>
          </p:nvSpPr>
          <p:spPr bwMode="auto">
            <a:xfrm>
              <a:off x="88023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8" name="Line 99" hidden="1"/>
            <p:cNvSpPr>
              <a:spLocks noChangeShapeType="1"/>
            </p:cNvSpPr>
            <p:nvPr userDrawn="1"/>
          </p:nvSpPr>
          <p:spPr bwMode="auto">
            <a:xfrm>
              <a:off x="86583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9" name="Line 99" hidden="1"/>
            <p:cNvSpPr>
              <a:spLocks noChangeShapeType="1"/>
            </p:cNvSpPr>
            <p:nvPr userDrawn="1"/>
          </p:nvSpPr>
          <p:spPr bwMode="auto">
            <a:xfrm>
              <a:off x="90904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39436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2503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063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768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8170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2571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46973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61375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75776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90178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04579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18981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3338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4778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62186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76587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9098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20539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6823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8264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97042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11444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25845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40247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546489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69050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83452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97853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122554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266570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41058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554603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698619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842635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986651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313066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6" name="Line 99" hidden="1"/>
            <p:cNvSpPr>
              <a:spLocks noChangeShapeType="1"/>
            </p:cNvSpPr>
            <p:nvPr userDrawn="1"/>
          </p:nvSpPr>
          <p:spPr bwMode="auto">
            <a:xfrm>
              <a:off x="49139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7" name="正方形/長方形 336" hidden="1"/>
            <p:cNvSpPr>
              <a:spLocks noChangeArrowheads="1"/>
            </p:cNvSpPr>
            <p:nvPr userDrawn="1"/>
          </p:nvSpPr>
          <p:spPr bwMode="auto">
            <a:xfrm>
              <a:off x="449454" y="1189814"/>
              <a:ext cx="8928993" cy="547260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723">
                <a:solidFill>
                  <a:prstClr val="black"/>
                </a:solidFill>
              </a:endParaRPr>
            </a:p>
          </p:txBody>
        </p:sp>
        <p:sp>
          <p:nvSpPr>
            <p:cNvPr id="112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538377"/>
              <a:ext cx="0" cy="8928991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</p:grpSp>
      <p:sp>
        <p:nvSpPr>
          <p:cNvPr id="341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9264816" y="6498038"/>
            <a:ext cx="291180" cy="195819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907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fld id="{955BABAF-BF59-42D2-AA4E-F3459247DE6A}" type="slidenum">
              <a:rPr lang="ja-JP" altLang="en-US" smtClean="0"/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1029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1083837" y="424756"/>
            <a:ext cx="8270686" cy="39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63625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hf sldNum="0" hdr="0" dt="0"/>
  <p:txStyles>
    <p:titleStyle>
      <a:lvl1pPr algn="l" defTabSz="945990" rtl="0" eaLnBrk="0" fontAlgn="base" hangingPunct="0">
        <a:spcBef>
          <a:spcPct val="0"/>
        </a:spcBef>
        <a:spcAft>
          <a:spcPct val="0"/>
        </a:spcAft>
        <a:defRPr kumimoji="1" sz="2177" b="1" kern="1200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ＭＳ Ｐゴシック" panose="020B0600070205080204" pitchFamily="50" charset="-128"/>
        </a:defRPr>
      </a:lvl1pPr>
      <a:lvl2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2pPr>
      <a:lvl3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3pPr>
      <a:lvl4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4pPr>
      <a:lvl5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5pPr>
      <a:lvl6pPr marL="414680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6pPr>
      <a:lvl7pPr marL="82936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7pPr>
      <a:lvl8pPr marL="124404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8pPr>
      <a:lvl9pPr marL="1658722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9pPr>
    </p:titleStyle>
    <p:bodyStyle>
      <a:lvl1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905" b="1" kern="1200">
          <a:solidFill>
            <a:srgbClr val="000000"/>
          </a:solidFill>
          <a:latin typeface="+mn-ea"/>
          <a:ea typeface="+mn-ea"/>
          <a:cs typeface="+mn-cs"/>
        </a:defRPr>
      </a:lvl1pPr>
      <a:lvl2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723" kern="1200">
          <a:solidFill>
            <a:srgbClr val="000000"/>
          </a:solidFill>
          <a:latin typeface="+mn-ea"/>
          <a:ea typeface="+mn-ea"/>
          <a:cs typeface="+mn-cs"/>
        </a:defRPr>
      </a:lvl2pPr>
      <a:lvl3pPr marL="256296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542" kern="1200">
          <a:solidFill>
            <a:srgbClr val="000000"/>
          </a:solidFill>
          <a:latin typeface="+mn-ea"/>
          <a:ea typeface="+mn-ea"/>
          <a:cs typeface="+mn-cs"/>
        </a:defRPr>
      </a:lvl3pPr>
      <a:lvl4pPr marL="427640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4pPr>
      <a:lvl5pPr marL="598983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5pPr>
      <a:lvl6pPr marL="260164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466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769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2071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73025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4605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1907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9210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36512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83815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311177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78420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3"/>
          <a:stretch>
            <a:fillRect/>
          </a:stretch>
        </p:blipFill>
        <p:spPr bwMode="auto">
          <a:xfrm>
            <a:off x="1472" y="0"/>
            <a:ext cx="7419205" cy="12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Codos_Grid_201008" hidden="1"/>
          <p:cNvGrpSpPr>
            <a:grpSpLocks/>
          </p:cNvGrpSpPr>
          <p:nvPr/>
        </p:nvGrpSpPr>
        <p:grpSpPr bwMode="auto">
          <a:xfrm>
            <a:off x="817657" y="1125962"/>
            <a:ext cx="8270686" cy="4964598"/>
            <a:chOff x="449454" y="1189814"/>
            <a:chExt cx="8928993" cy="5472608"/>
          </a:xfrm>
        </p:grpSpPr>
        <p:sp>
          <p:nvSpPr>
            <p:cNvPr id="1030" name="Line 99" hidden="1"/>
            <p:cNvSpPr>
              <a:spLocks noChangeShapeType="1"/>
            </p:cNvSpPr>
            <p:nvPr userDrawn="1"/>
          </p:nvSpPr>
          <p:spPr bwMode="auto">
            <a:xfrm>
              <a:off x="477126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1" name="Line 99" hidden="1"/>
            <p:cNvSpPr>
              <a:spLocks noChangeShapeType="1"/>
            </p:cNvSpPr>
            <p:nvPr userDrawn="1"/>
          </p:nvSpPr>
          <p:spPr bwMode="auto">
            <a:xfrm>
              <a:off x="31857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2" name="Line 99" hidden="1"/>
            <p:cNvSpPr>
              <a:spLocks noChangeShapeType="1"/>
            </p:cNvSpPr>
            <p:nvPr userDrawn="1"/>
          </p:nvSpPr>
          <p:spPr bwMode="auto">
            <a:xfrm>
              <a:off x="30417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3" name="Line 99" hidden="1"/>
            <p:cNvSpPr>
              <a:spLocks noChangeShapeType="1"/>
            </p:cNvSpPr>
            <p:nvPr userDrawn="1"/>
          </p:nvSpPr>
          <p:spPr bwMode="auto">
            <a:xfrm>
              <a:off x="28977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4" name="Line 99" hidden="1"/>
            <p:cNvSpPr>
              <a:spLocks noChangeShapeType="1"/>
            </p:cNvSpPr>
            <p:nvPr userDrawn="1"/>
          </p:nvSpPr>
          <p:spPr bwMode="auto">
            <a:xfrm>
              <a:off x="27537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5" name="Line 99" hidden="1"/>
            <p:cNvSpPr>
              <a:spLocks noChangeShapeType="1"/>
            </p:cNvSpPr>
            <p:nvPr userDrawn="1"/>
          </p:nvSpPr>
          <p:spPr bwMode="auto">
            <a:xfrm>
              <a:off x="26096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6" name="Line 99" hidden="1"/>
            <p:cNvSpPr>
              <a:spLocks noChangeShapeType="1"/>
            </p:cNvSpPr>
            <p:nvPr userDrawn="1"/>
          </p:nvSpPr>
          <p:spPr bwMode="auto">
            <a:xfrm>
              <a:off x="24656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7" name="Line 99" hidden="1"/>
            <p:cNvSpPr>
              <a:spLocks noChangeShapeType="1"/>
            </p:cNvSpPr>
            <p:nvPr userDrawn="1"/>
          </p:nvSpPr>
          <p:spPr bwMode="auto">
            <a:xfrm>
              <a:off x="23216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8" name="Line 99" hidden="1"/>
            <p:cNvSpPr>
              <a:spLocks noChangeShapeType="1"/>
            </p:cNvSpPr>
            <p:nvPr userDrawn="1"/>
          </p:nvSpPr>
          <p:spPr bwMode="auto">
            <a:xfrm>
              <a:off x="21776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9" name="Line 99" hidden="1"/>
            <p:cNvSpPr>
              <a:spLocks noChangeShapeType="1"/>
            </p:cNvSpPr>
            <p:nvPr userDrawn="1"/>
          </p:nvSpPr>
          <p:spPr bwMode="auto">
            <a:xfrm>
              <a:off x="20336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0" name="Line 99" hidden="1"/>
            <p:cNvSpPr>
              <a:spLocks noChangeShapeType="1"/>
            </p:cNvSpPr>
            <p:nvPr userDrawn="1"/>
          </p:nvSpPr>
          <p:spPr bwMode="auto">
            <a:xfrm>
              <a:off x="18896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1" name="Line 99" hidden="1"/>
            <p:cNvSpPr>
              <a:spLocks noChangeShapeType="1"/>
            </p:cNvSpPr>
            <p:nvPr userDrawn="1"/>
          </p:nvSpPr>
          <p:spPr bwMode="auto">
            <a:xfrm>
              <a:off x="17455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2" name="Line 99" hidden="1"/>
            <p:cNvSpPr>
              <a:spLocks noChangeShapeType="1"/>
            </p:cNvSpPr>
            <p:nvPr userDrawn="1"/>
          </p:nvSpPr>
          <p:spPr bwMode="auto">
            <a:xfrm>
              <a:off x="16015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3" name="Line 99" hidden="1"/>
            <p:cNvSpPr>
              <a:spLocks noChangeShapeType="1"/>
            </p:cNvSpPr>
            <p:nvPr userDrawn="1"/>
          </p:nvSpPr>
          <p:spPr bwMode="auto">
            <a:xfrm>
              <a:off x="14575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4" name="Line 99" hidden="1"/>
            <p:cNvSpPr>
              <a:spLocks noChangeShapeType="1"/>
            </p:cNvSpPr>
            <p:nvPr userDrawn="1"/>
          </p:nvSpPr>
          <p:spPr bwMode="auto">
            <a:xfrm>
              <a:off x="13135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5" name="Line 99" hidden="1"/>
            <p:cNvSpPr>
              <a:spLocks noChangeShapeType="1"/>
            </p:cNvSpPr>
            <p:nvPr userDrawn="1"/>
          </p:nvSpPr>
          <p:spPr bwMode="auto">
            <a:xfrm>
              <a:off x="11695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6" name="Line 99" hidden="1"/>
            <p:cNvSpPr>
              <a:spLocks noChangeShapeType="1"/>
            </p:cNvSpPr>
            <p:nvPr userDrawn="1"/>
          </p:nvSpPr>
          <p:spPr bwMode="auto">
            <a:xfrm>
              <a:off x="10255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7" name="Line 99" hidden="1"/>
            <p:cNvSpPr>
              <a:spLocks noChangeShapeType="1"/>
            </p:cNvSpPr>
            <p:nvPr userDrawn="1"/>
          </p:nvSpPr>
          <p:spPr bwMode="auto">
            <a:xfrm>
              <a:off x="8815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8" name="Line 99" hidden="1"/>
            <p:cNvSpPr>
              <a:spLocks noChangeShapeType="1"/>
            </p:cNvSpPr>
            <p:nvPr userDrawn="1"/>
          </p:nvSpPr>
          <p:spPr bwMode="auto">
            <a:xfrm>
              <a:off x="7374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9" name="Line 99" hidden="1"/>
            <p:cNvSpPr>
              <a:spLocks noChangeShapeType="1"/>
            </p:cNvSpPr>
            <p:nvPr userDrawn="1"/>
          </p:nvSpPr>
          <p:spPr bwMode="auto">
            <a:xfrm>
              <a:off x="5934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0" name="Line 99" hidden="1"/>
            <p:cNvSpPr>
              <a:spLocks noChangeShapeType="1"/>
            </p:cNvSpPr>
            <p:nvPr userDrawn="1"/>
          </p:nvSpPr>
          <p:spPr bwMode="auto">
            <a:xfrm>
              <a:off x="36178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1" name="Line 99" hidden="1"/>
            <p:cNvSpPr>
              <a:spLocks noChangeShapeType="1"/>
            </p:cNvSpPr>
            <p:nvPr userDrawn="1"/>
          </p:nvSpPr>
          <p:spPr bwMode="auto">
            <a:xfrm>
              <a:off x="34737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2" name="Line 99" hidden="1"/>
            <p:cNvSpPr>
              <a:spLocks noChangeShapeType="1"/>
            </p:cNvSpPr>
            <p:nvPr userDrawn="1"/>
          </p:nvSpPr>
          <p:spPr bwMode="auto">
            <a:xfrm>
              <a:off x="33297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3" name="Line 99" hidden="1"/>
            <p:cNvSpPr>
              <a:spLocks noChangeShapeType="1"/>
            </p:cNvSpPr>
            <p:nvPr userDrawn="1"/>
          </p:nvSpPr>
          <p:spPr bwMode="auto">
            <a:xfrm>
              <a:off x="40498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4" name="Line 99" hidden="1"/>
            <p:cNvSpPr>
              <a:spLocks noChangeShapeType="1"/>
            </p:cNvSpPr>
            <p:nvPr userDrawn="1"/>
          </p:nvSpPr>
          <p:spPr bwMode="auto">
            <a:xfrm>
              <a:off x="39058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5" name="Line 99" hidden="1"/>
            <p:cNvSpPr>
              <a:spLocks noChangeShapeType="1"/>
            </p:cNvSpPr>
            <p:nvPr userDrawn="1"/>
          </p:nvSpPr>
          <p:spPr bwMode="auto">
            <a:xfrm>
              <a:off x="37618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6" name="Line 99" hidden="1"/>
            <p:cNvSpPr>
              <a:spLocks noChangeShapeType="1"/>
            </p:cNvSpPr>
            <p:nvPr userDrawn="1"/>
          </p:nvSpPr>
          <p:spPr bwMode="auto">
            <a:xfrm>
              <a:off x="448323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7" name="Line 99" hidden="1"/>
            <p:cNvSpPr>
              <a:spLocks noChangeShapeType="1"/>
            </p:cNvSpPr>
            <p:nvPr userDrawn="1"/>
          </p:nvSpPr>
          <p:spPr bwMode="auto">
            <a:xfrm>
              <a:off x="433922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8" name="Line 99" hidden="1"/>
            <p:cNvSpPr>
              <a:spLocks noChangeShapeType="1"/>
            </p:cNvSpPr>
            <p:nvPr userDrawn="1"/>
          </p:nvSpPr>
          <p:spPr bwMode="auto">
            <a:xfrm>
              <a:off x="41938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9" name="Line 99" hidden="1"/>
            <p:cNvSpPr>
              <a:spLocks noChangeShapeType="1"/>
            </p:cNvSpPr>
            <p:nvPr userDrawn="1"/>
          </p:nvSpPr>
          <p:spPr bwMode="auto">
            <a:xfrm>
              <a:off x="462725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0" name="Line 99" hidden="1"/>
            <p:cNvSpPr>
              <a:spLocks noChangeShapeType="1"/>
            </p:cNvSpPr>
            <p:nvPr userDrawn="1"/>
          </p:nvSpPr>
          <p:spPr bwMode="auto">
            <a:xfrm>
              <a:off x="92344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1" name="Line 99" hidden="1"/>
            <p:cNvSpPr>
              <a:spLocks noChangeShapeType="1"/>
            </p:cNvSpPr>
            <p:nvPr userDrawn="1"/>
          </p:nvSpPr>
          <p:spPr bwMode="auto">
            <a:xfrm>
              <a:off x="76502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2" name="Line 99" hidden="1"/>
            <p:cNvSpPr>
              <a:spLocks noChangeShapeType="1"/>
            </p:cNvSpPr>
            <p:nvPr userDrawn="1"/>
          </p:nvSpPr>
          <p:spPr bwMode="auto">
            <a:xfrm>
              <a:off x="75062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3" name="Line 99" hidden="1"/>
            <p:cNvSpPr>
              <a:spLocks noChangeShapeType="1"/>
            </p:cNvSpPr>
            <p:nvPr userDrawn="1"/>
          </p:nvSpPr>
          <p:spPr bwMode="auto">
            <a:xfrm>
              <a:off x="73622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4" name="Line 99" hidden="1"/>
            <p:cNvSpPr>
              <a:spLocks noChangeShapeType="1"/>
            </p:cNvSpPr>
            <p:nvPr userDrawn="1"/>
          </p:nvSpPr>
          <p:spPr bwMode="auto">
            <a:xfrm>
              <a:off x="72182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5" name="Line 99" hidden="1"/>
            <p:cNvSpPr>
              <a:spLocks noChangeShapeType="1"/>
            </p:cNvSpPr>
            <p:nvPr userDrawn="1"/>
          </p:nvSpPr>
          <p:spPr bwMode="auto">
            <a:xfrm>
              <a:off x="70741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6" name="Line 99" hidden="1"/>
            <p:cNvSpPr>
              <a:spLocks noChangeShapeType="1"/>
            </p:cNvSpPr>
            <p:nvPr userDrawn="1"/>
          </p:nvSpPr>
          <p:spPr bwMode="auto">
            <a:xfrm>
              <a:off x="69301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7" name="Line 99" hidden="1"/>
            <p:cNvSpPr>
              <a:spLocks noChangeShapeType="1"/>
            </p:cNvSpPr>
            <p:nvPr userDrawn="1"/>
          </p:nvSpPr>
          <p:spPr bwMode="auto">
            <a:xfrm>
              <a:off x="67861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8" name="Line 99" hidden="1"/>
            <p:cNvSpPr>
              <a:spLocks noChangeShapeType="1"/>
            </p:cNvSpPr>
            <p:nvPr userDrawn="1"/>
          </p:nvSpPr>
          <p:spPr bwMode="auto">
            <a:xfrm>
              <a:off x="66421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9" name="Line 99" hidden="1"/>
            <p:cNvSpPr>
              <a:spLocks noChangeShapeType="1"/>
            </p:cNvSpPr>
            <p:nvPr userDrawn="1"/>
          </p:nvSpPr>
          <p:spPr bwMode="auto">
            <a:xfrm>
              <a:off x="64981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0" name="Line 99" hidden="1"/>
            <p:cNvSpPr>
              <a:spLocks noChangeShapeType="1"/>
            </p:cNvSpPr>
            <p:nvPr userDrawn="1"/>
          </p:nvSpPr>
          <p:spPr bwMode="auto">
            <a:xfrm>
              <a:off x="63541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1" name="Line 99" hidden="1"/>
            <p:cNvSpPr>
              <a:spLocks noChangeShapeType="1"/>
            </p:cNvSpPr>
            <p:nvPr userDrawn="1"/>
          </p:nvSpPr>
          <p:spPr bwMode="auto">
            <a:xfrm>
              <a:off x="62100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2" name="Line 99" hidden="1"/>
            <p:cNvSpPr>
              <a:spLocks noChangeShapeType="1"/>
            </p:cNvSpPr>
            <p:nvPr userDrawn="1"/>
          </p:nvSpPr>
          <p:spPr bwMode="auto">
            <a:xfrm>
              <a:off x="60660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3" name="Line 99" hidden="1"/>
            <p:cNvSpPr>
              <a:spLocks noChangeShapeType="1"/>
            </p:cNvSpPr>
            <p:nvPr userDrawn="1"/>
          </p:nvSpPr>
          <p:spPr bwMode="auto">
            <a:xfrm>
              <a:off x="59220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4" name="Line 99" hidden="1"/>
            <p:cNvSpPr>
              <a:spLocks noChangeShapeType="1"/>
            </p:cNvSpPr>
            <p:nvPr userDrawn="1"/>
          </p:nvSpPr>
          <p:spPr bwMode="auto">
            <a:xfrm>
              <a:off x="57780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5" name="Line 99" hidden="1"/>
            <p:cNvSpPr>
              <a:spLocks noChangeShapeType="1"/>
            </p:cNvSpPr>
            <p:nvPr userDrawn="1"/>
          </p:nvSpPr>
          <p:spPr bwMode="auto">
            <a:xfrm>
              <a:off x="56340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6" name="Line 99" hidden="1"/>
            <p:cNvSpPr>
              <a:spLocks noChangeShapeType="1"/>
            </p:cNvSpPr>
            <p:nvPr userDrawn="1"/>
          </p:nvSpPr>
          <p:spPr bwMode="auto">
            <a:xfrm>
              <a:off x="54900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7" name="Line 99" hidden="1"/>
            <p:cNvSpPr>
              <a:spLocks noChangeShapeType="1"/>
            </p:cNvSpPr>
            <p:nvPr userDrawn="1"/>
          </p:nvSpPr>
          <p:spPr bwMode="auto">
            <a:xfrm>
              <a:off x="53459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8" name="Line 99" hidden="1"/>
            <p:cNvSpPr>
              <a:spLocks noChangeShapeType="1"/>
            </p:cNvSpPr>
            <p:nvPr userDrawn="1"/>
          </p:nvSpPr>
          <p:spPr bwMode="auto">
            <a:xfrm>
              <a:off x="52019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9" name="Line 99" hidden="1"/>
            <p:cNvSpPr>
              <a:spLocks noChangeShapeType="1"/>
            </p:cNvSpPr>
            <p:nvPr userDrawn="1"/>
          </p:nvSpPr>
          <p:spPr bwMode="auto">
            <a:xfrm>
              <a:off x="50579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0" name="Line 99" hidden="1"/>
            <p:cNvSpPr>
              <a:spLocks noChangeShapeType="1"/>
            </p:cNvSpPr>
            <p:nvPr userDrawn="1"/>
          </p:nvSpPr>
          <p:spPr bwMode="auto">
            <a:xfrm>
              <a:off x="80823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1" name="Line 99" hidden="1"/>
            <p:cNvSpPr>
              <a:spLocks noChangeShapeType="1"/>
            </p:cNvSpPr>
            <p:nvPr userDrawn="1"/>
          </p:nvSpPr>
          <p:spPr bwMode="auto">
            <a:xfrm>
              <a:off x="79382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2" name="Line 99" hidden="1"/>
            <p:cNvSpPr>
              <a:spLocks noChangeShapeType="1"/>
            </p:cNvSpPr>
            <p:nvPr userDrawn="1"/>
          </p:nvSpPr>
          <p:spPr bwMode="auto">
            <a:xfrm>
              <a:off x="77942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3" name="Line 99" hidden="1"/>
            <p:cNvSpPr>
              <a:spLocks noChangeShapeType="1"/>
            </p:cNvSpPr>
            <p:nvPr userDrawn="1"/>
          </p:nvSpPr>
          <p:spPr bwMode="auto">
            <a:xfrm>
              <a:off x="85143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4" name="Line 99" hidden="1"/>
            <p:cNvSpPr>
              <a:spLocks noChangeShapeType="1"/>
            </p:cNvSpPr>
            <p:nvPr userDrawn="1"/>
          </p:nvSpPr>
          <p:spPr bwMode="auto">
            <a:xfrm>
              <a:off x="83703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5" name="Line 99" hidden="1"/>
            <p:cNvSpPr>
              <a:spLocks noChangeShapeType="1"/>
            </p:cNvSpPr>
            <p:nvPr userDrawn="1"/>
          </p:nvSpPr>
          <p:spPr bwMode="auto">
            <a:xfrm>
              <a:off x="82263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6" name="Line 99" hidden="1"/>
            <p:cNvSpPr>
              <a:spLocks noChangeShapeType="1"/>
            </p:cNvSpPr>
            <p:nvPr userDrawn="1"/>
          </p:nvSpPr>
          <p:spPr bwMode="auto">
            <a:xfrm>
              <a:off x="89463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7" name="Line 99" hidden="1"/>
            <p:cNvSpPr>
              <a:spLocks noChangeShapeType="1"/>
            </p:cNvSpPr>
            <p:nvPr userDrawn="1"/>
          </p:nvSpPr>
          <p:spPr bwMode="auto">
            <a:xfrm>
              <a:off x="88023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8" name="Line 99" hidden="1"/>
            <p:cNvSpPr>
              <a:spLocks noChangeShapeType="1"/>
            </p:cNvSpPr>
            <p:nvPr userDrawn="1"/>
          </p:nvSpPr>
          <p:spPr bwMode="auto">
            <a:xfrm>
              <a:off x="86583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9" name="Line 99" hidden="1"/>
            <p:cNvSpPr>
              <a:spLocks noChangeShapeType="1"/>
            </p:cNvSpPr>
            <p:nvPr userDrawn="1"/>
          </p:nvSpPr>
          <p:spPr bwMode="auto">
            <a:xfrm>
              <a:off x="90904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39436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2503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063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768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8170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2571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46973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61375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75776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90178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04579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18981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3338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4778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62186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76587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9098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20539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6823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8264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97042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11444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25845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40247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546489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69050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83452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97853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122554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266570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41058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554603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698619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842635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986651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313066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6" name="Line 99" hidden="1"/>
            <p:cNvSpPr>
              <a:spLocks noChangeShapeType="1"/>
            </p:cNvSpPr>
            <p:nvPr userDrawn="1"/>
          </p:nvSpPr>
          <p:spPr bwMode="auto">
            <a:xfrm>
              <a:off x="49139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7" name="正方形/長方形 336" hidden="1"/>
            <p:cNvSpPr>
              <a:spLocks noChangeArrowheads="1"/>
            </p:cNvSpPr>
            <p:nvPr userDrawn="1"/>
          </p:nvSpPr>
          <p:spPr bwMode="auto">
            <a:xfrm>
              <a:off x="449454" y="1189814"/>
              <a:ext cx="8928993" cy="547260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723">
                <a:solidFill>
                  <a:prstClr val="black"/>
                </a:solidFill>
              </a:endParaRPr>
            </a:p>
          </p:txBody>
        </p:sp>
        <p:sp>
          <p:nvSpPr>
            <p:cNvPr id="112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538377"/>
              <a:ext cx="0" cy="8928991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</p:grpSp>
      <p:sp>
        <p:nvSpPr>
          <p:cNvPr id="341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9264816" y="6498038"/>
            <a:ext cx="291180" cy="195819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907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fld id="{955BABAF-BF59-42D2-AA4E-F3459247DE6A}" type="slidenum">
              <a:rPr lang="ja-JP" altLang="en-US" smtClean="0"/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1029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1083837" y="424756"/>
            <a:ext cx="8270686" cy="39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4341537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</p:sldLayoutIdLst>
  <p:hf sldNum="0" hdr="0" dt="0"/>
  <p:txStyles>
    <p:titleStyle>
      <a:lvl1pPr algn="l" defTabSz="945990" rtl="0" eaLnBrk="0" fontAlgn="base" hangingPunct="0">
        <a:spcBef>
          <a:spcPct val="0"/>
        </a:spcBef>
        <a:spcAft>
          <a:spcPct val="0"/>
        </a:spcAft>
        <a:defRPr kumimoji="1" sz="2177" b="1" kern="1200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ＭＳ Ｐゴシック" panose="020B0600070205080204" pitchFamily="50" charset="-128"/>
        </a:defRPr>
      </a:lvl1pPr>
      <a:lvl2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2pPr>
      <a:lvl3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3pPr>
      <a:lvl4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4pPr>
      <a:lvl5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5pPr>
      <a:lvl6pPr marL="414680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6pPr>
      <a:lvl7pPr marL="82936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7pPr>
      <a:lvl8pPr marL="124404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8pPr>
      <a:lvl9pPr marL="1658722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9pPr>
    </p:titleStyle>
    <p:bodyStyle>
      <a:lvl1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905" b="1" kern="1200">
          <a:solidFill>
            <a:srgbClr val="000000"/>
          </a:solidFill>
          <a:latin typeface="+mn-ea"/>
          <a:ea typeface="+mn-ea"/>
          <a:cs typeface="+mn-cs"/>
        </a:defRPr>
      </a:lvl1pPr>
      <a:lvl2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723" kern="1200">
          <a:solidFill>
            <a:srgbClr val="000000"/>
          </a:solidFill>
          <a:latin typeface="+mn-ea"/>
          <a:ea typeface="+mn-ea"/>
          <a:cs typeface="+mn-cs"/>
        </a:defRPr>
      </a:lvl2pPr>
      <a:lvl3pPr marL="256296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542" kern="1200">
          <a:solidFill>
            <a:srgbClr val="000000"/>
          </a:solidFill>
          <a:latin typeface="+mn-ea"/>
          <a:ea typeface="+mn-ea"/>
          <a:cs typeface="+mn-cs"/>
        </a:defRPr>
      </a:lvl3pPr>
      <a:lvl4pPr marL="427640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4pPr>
      <a:lvl5pPr marL="598983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5pPr>
      <a:lvl6pPr marL="260164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466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769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2071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73025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4605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1907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9210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36512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83815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311177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78420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3"/>
          <a:stretch>
            <a:fillRect/>
          </a:stretch>
        </p:blipFill>
        <p:spPr bwMode="auto">
          <a:xfrm>
            <a:off x="1472" y="0"/>
            <a:ext cx="7419205" cy="12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Codos_Grid_201008" hidden="1"/>
          <p:cNvGrpSpPr>
            <a:grpSpLocks/>
          </p:cNvGrpSpPr>
          <p:nvPr/>
        </p:nvGrpSpPr>
        <p:grpSpPr bwMode="auto">
          <a:xfrm>
            <a:off x="817657" y="1125962"/>
            <a:ext cx="8270686" cy="4964598"/>
            <a:chOff x="449454" y="1189814"/>
            <a:chExt cx="8928993" cy="5472608"/>
          </a:xfrm>
        </p:grpSpPr>
        <p:sp>
          <p:nvSpPr>
            <p:cNvPr id="1030" name="Line 99" hidden="1"/>
            <p:cNvSpPr>
              <a:spLocks noChangeShapeType="1"/>
            </p:cNvSpPr>
            <p:nvPr userDrawn="1"/>
          </p:nvSpPr>
          <p:spPr bwMode="auto">
            <a:xfrm>
              <a:off x="477126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1" name="Line 99" hidden="1"/>
            <p:cNvSpPr>
              <a:spLocks noChangeShapeType="1"/>
            </p:cNvSpPr>
            <p:nvPr userDrawn="1"/>
          </p:nvSpPr>
          <p:spPr bwMode="auto">
            <a:xfrm>
              <a:off x="31857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2" name="Line 99" hidden="1"/>
            <p:cNvSpPr>
              <a:spLocks noChangeShapeType="1"/>
            </p:cNvSpPr>
            <p:nvPr userDrawn="1"/>
          </p:nvSpPr>
          <p:spPr bwMode="auto">
            <a:xfrm>
              <a:off x="30417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3" name="Line 99" hidden="1"/>
            <p:cNvSpPr>
              <a:spLocks noChangeShapeType="1"/>
            </p:cNvSpPr>
            <p:nvPr userDrawn="1"/>
          </p:nvSpPr>
          <p:spPr bwMode="auto">
            <a:xfrm>
              <a:off x="28977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4" name="Line 99" hidden="1"/>
            <p:cNvSpPr>
              <a:spLocks noChangeShapeType="1"/>
            </p:cNvSpPr>
            <p:nvPr userDrawn="1"/>
          </p:nvSpPr>
          <p:spPr bwMode="auto">
            <a:xfrm>
              <a:off x="27537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5" name="Line 99" hidden="1"/>
            <p:cNvSpPr>
              <a:spLocks noChangeShapeType="1"/>
            </p:cNvSpPr>
            <p:nvPr userDrawn="1"/>
          </p:nvSpPr>
          <p:spPr bwMode="auto">
            <a:xfrm>
              <a:off x="26096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6" name="Line 99" hidden="1"/>
            <p:cNvSpPr>
              <a:spLocks noChangeShapeType="1"/>
            </p:cNvSpPr>
            <p:nvPr userDrawn="1"/>
          </p:nvSpPr>
          <p:spPr bwMode="auto">
            <a:xfrm>
              <a:off x="24656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7" name="Line 99" hidden="1"/>
            <p:cNvSpPr>
              <a:spLocks noChangeShapeType="1"/>
            </p:cNvSpPr>
            <p:nvPr userDrawn="1"/>
          </p:nvSpPr>
          <p:spPr bwMode="auto">
            <a:xfrm>
              <a:off x="23216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8" name="Line 99" hidden="1"/>
            <p:cNvSpPr>
              <a:spLocks noChangeShapeType="1"/>
            </p:cNvSpPr>
            <p:nvPr userDrawn="1"/>
          </p:nvSpPr>
          <p:spPr bwMode="auto">
            <a:xfrm>
              <a:off x="21776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9" name="Line 99" hidden="1"/>
            <p:cNvSpPr>
              <a:spLocks noChangeShapeType="1"/>
            </p:cNvSpPr>
            <p:nvPr userDrawn="1"/>
          </p:nvSpPr>
          <p:spPr bwMode="auto">
            <a:xfrm>
              <a:off x="20336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0" name="Line 99" hidden="1"/>
            <p:cNvSpPr>
              <a:spLocks noChangeShapeType="1"/>
            </p:cNvSpPr>
            <p:nvPr userDrawn="1"/>
          </p:nvSpPr>
          <p:spPr bwMode="auto">
            <a:xfrm>
              <a:off x="18896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1" name="Line 99" hidden="1"/>
            <p:cNvSpPr>
              <a:spLocks noChangeShapeType="1"/>
            </p:cNvSpPr>
            <p:nvPr userDrawn="1"/>
          </p:nvSpPr>
          <p:spPr bwMode="auto">
            <a:xfrm>
              <a:off x="17455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2" name="Line 99" hidden="1"/>
            <p:cNvSpPr>
              <a:spLocks noChangeShapeType="1"/>
            </p:cNvSpPr>
            <p:nvPr userDrawn="1"/>
          </p:nvSpPr>
          <p:spPr bwMode="auto">
            <a:xfrm>
              <a:off x="16015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3" name="Line 99" hidden="1"/>
            <p:cNvSpPr>
              <a:spLocks noChangeShapeType="1"/>
            </p:cNvSpPr>
            <p:nvPr userDrawn="1"/>
          </p:nvSpPr>
          <p:spPr bwMode="auto">
            <a:xfrm>
              <a:off x="14575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4" name="Line 99" hidden="1"/>
            <p:cNvSpPr>
              <a:spLocks noChangeShapeType="1"/>
            </p:cNvSpPr>
            <p:nvPr userDrawn="1"/>
          </p:nvSpPr>
          <p:spPr bwMode="auto">
            <a:xfrm>
              <a:off x="13135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5" name="Line 99" hidden="1"/>
            <p:cNvSpPr>
              <a:spLocks noChangeShapeType="1"/>
            </p:cNvSpPr>
            <p:nvPr userDrawn="1"/>
          </p:nvSpPr>
          <p:spPr bwMode="auto">
            <a:xfrm>
              <a:off x="11695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6" name="Line 99" hidden="1"/>
            <p:cNvSpPr>
              <a:spLocks noChangeShapeType="1"/>
            </p:cNvSpPr>
            <p:nvPr userDrawn="1"/>
          </p:nvSpPr>
          <p:spPr bwMode="auto">
            <a:xfrm>
              <a:off x="10255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7" name="Line 99" hidden="1"/>
            <p:cNvSpPr>
              <a:spLocks noChangeShapeType="1"/>
            </p:cNvSpPr>
            <p:nvPr userDrawn="1"/>
          </p:nvSpPr>
          <p:spPr bwMode="auto">
            <a:xfrm>
              <a:off x="8815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8" name="Line 99" hidden="1"/>
            <p:cNvSpPr>
              <a:spLocks noChangeShapeType="1"/>
            </p:cNvSpPr>
            <p:nvPr userDrawn="1"/>
          </p:nvSpPr>
          <p:spPr bwMode="auto">
            <a:xfrm>
              <a:off x="7374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9" name="Line 99" hidden="1"/>
            <p:cNvSpPr>
              <a:spLocks noChangeShapeType="1"/>
            </p:cNvSpPr>
            <p:nvPr userDrawn="1"/>
          </p:nvSpPr>
          <p:spPr bwMode="auto">
            <a:xfrm>
              <a:off x="5934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0" name="Line 99" hidden="1"/>
            <p:cNvSpPr>
              <a:spLocks noChangeShapeType="1"/>
            </p:cNvSpPr>
            <p:nvPr userDrawn="1"/>
          </p:nvSpPr>
          <p:spPr bwMode="auto">
            <a:xfrm>
              <a:off x="36178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1" name="Line 99" hidden="1"/>
            <p:cNvSpPr>
              <a:spLocks noChangeShapeType="1"/>
            </p:cNvSpPr>
            <p:nvPr userDrawn="1"/>
          </p:nvSpPr>
          <p:spPr bwMode="auto">
            <a:xfrm>
              <a:off x="34737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2" name="Line 99" hidden="1"/>
            <p:cNvSpPr>
              <a:spLocks noChangeShapeType="1"/>
            </p:cNvSpPr>
            <p:nvPr userDrawn="1"/>
          </p:nvSpPr>
          <p:spPr bwMode="auto">
            <a:xfrm>
              <a:off x="33297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3" name="Line 99" hidden="1"/>
            <p:cNvSpPr>
              <a:spLocks noChangeShapeType="1"/>
            </p:cNvSpPr>
            <p:nvPr userDrawn="1"/>
          </p:nvSpPr>
          <p:spPr bwMode="auto">
            <a:xfrm>
              <a:off x="40498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4" name="Line 99" hidden="1"/>
            <p:cNvSpPr>
              <a:spLocks noChangeShapeType="1"/>
            </p:cNvSpPr>
            <p:nvPr userDrawn="1"/>
          </p:nvSpPr>
          <p:spPr bwMode="auto">
            <a:xfrm>
              <a:off x="39058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5" name="Line 99" hidden="1"/>
            <p:cNvSpPr>
              <a:spLocks noChangeShapeType="1"/>
            </p:cNvSpPr>
            <p:nvPr userDrawn="1"/>
          </p:nvSpPr>
          <p:spPr bwMode="auto">
            <a:xfrm>
              <a:off x="37618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6" name="Line 99" hidden="1"/>
            <p:cNvSpPr>
              <a:spLocks noChangeShapeType="1"/>
            </p:cNvSpPr>
            <p:nvPr userDrawn="1"/>
          </p:nvSpPr>
          <p:spPr bwMode="auto">
            <a:xfrm>
              <a:off x="448323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7" name="Line 99" hidden="1"/>
            <p:cNvSpPr>
              <a:spLocks noChangeShapeType="1"/>
            </p:cNvSpPr>
            <p:nvPr userDrawn="1"/>
          </p:nvSpPr>
          <p:spPr bwMode="auto">
            <a:xfrm>
              <a:off x="433922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8" name="Line 99" hidden="1"/>
            <p:cNvSpPr>
              <a:spLocks noChangeShapeType="1"/>
            </p:cNvSpPr>
            <p:nvPr userDrawn="1"/>
          </p:nvSpPr>
          <p:spPr bwMode="auto">
            <a:xfrm>
              <a:off x="41938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9" name="Line 99" hidden="1"/>
            <p:cNvSpPr>
              <a:spLocks noChangeShapeType="1"/>
            </p:cNvSpPr>
            <p:nvPr userDrawn="1"/>
          </p:nvSpPr>
          <p:spPr bwMode="auto">
            <a:xfrm>
              <a:off x="462725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0" name="Line 99" hidden="1"/>
            <p:cNvSpPr>
              <a:spLocks noChangeShapeType="1"/>
            </p:cNvSpPr>
            <p:nvPr userDrawn="1"/>
          </p:nvSpPr>
          <p:spPr bwMode="auto">
            <a:xfrm>
              <a:off x="92344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1" name="Line 99" hidden="1"/>
            <p:cNvSpPr>
              <a:spLocks noChangeShapeType="1"/>
            </p:cNvSpPr>
            <p:nvPr userDrawn="1"/>
          </p:nvSpPr>
          <p:spPr bwMode="auto">
            <a:xfrm>
              <a:off x="76502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2" name="Line 99" hidden="1"/>
            <p:cNvSpPr>
              <a:spLocks noChangeShapeType="1"/>
            </p:cNvSpPr>
            <p:nvPr userDrawn="1"/>
          </p:nvSpPr>
          <p:spPr bwMode="auto">
            <a:xfrm>
              <a:off x="75062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3" name="Line 99" hidden="1"/>
            <p:cNvSpPr>
              <a:spLocks noChangeShapeType="1"/>
            </p:cNvSpPr>
            <p:nvPr userDrawn="1"/>
          </p:nvSpPr>
          <p:spPr bwMode="auto">
            <a:xfrm>
              <a:off x="73622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4" name="Line 99" hidden="1"/>
            <p:cNvSpPr>
              <a:spLocks noChangeShapeType="1"/>
            </p:cNvSpPr>
            <p:nvPr userDrawn="1"/>
          </p:nvSpPr>
          <p:spPr bwMode="auto">
            <a:xfrm>
              <a:off x="72182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5" name="Line 99" hidden="1"/>
            <p:cNvSpPr>
              <a:spLocks noChangeShapeType="1"/>
            </p:cNvSpPr>
            <p:nvPr userDrawn="1"/>
          </p:nvSpPr>
          <p:spPr bwMode="auto">
            <a:xfrm>
              <a:off x="70741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6" name="Line 99" hidden="1"/>
            <p:cNvSpPr>
              <a:spLocks noChangeShapeType="1"/>
            </p:cNvSpPr>
            <p:nvPr userDrawn="1"/>
          </p:nvSpPr>
          <p:spPr bwMode="auto">
            <a:xfrm>
              <a:off x="69301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7" name="Line 99" hidden="1"/>
            <p:cNvSpPr>
              <a:spLocks noChangeShapeType="1"/>
            </p:cNvSpPr>
            <p:nvPr userDrawn="1"/>
          </p:nvSpPr>
          <p:spPr bwMode="auto">
            <a:xfrm>
              <a:off x="67861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8" name="Line 99" hidden="1"/>
            <p:cNvSpPr>
              <a:spLocks noChangeShapeType="1"/>
            </p:cNvSpPr>
            <p:nvPr userDrawn="1"/>
          </p:nvSpPr>
          <p:spPr bwMode="auto">
            <a:xfrm>
              <a:off x="66421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9" name="Line 99" hidden="1"/>
            <p:cNvSpPr>
              <a:spLocks noChangeShapeType="1"/>
            </p:cNvSpPr>
            <p:nvPr userDrawn="1"/>
          </p:nvSpPr>
          <p:spPr bwMode="auto">
            <a:xfrm>
              <a:off x="64981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0" name="Line 99" hidden="1"/>
            <p:cNvSpPr>
              <a:spLocks noChangeShapeType="1"/>
            </p:cNvSpPr>
            <p:nvPr userDrawn="1"/>
          </p:nvSpPr>
          <p:spPr bwMode="auto">
            <a:xfrm>
              <a:off x="63541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1" name="Line 99" hidden="1"/>
            <p:cNvSpPr>
              <a:spLocks noChangeShapeType="1"/>
            </p:cNvSpPr>
            <p:nvPr userDrawn="1"/>
          </p:nvSpPr>
          <p:spPr bwMode="auto">
            <a:xfrm>
              <a:off x="62100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2" name="Line 99" hidden="1"/>
            <p:cNvSpPr>
              <a:spLocks noChangeShapeType="1"/>
            </p:cNvSpPr>
            <p:nvPr userDrawn="1"/>
          </p:nvSpPr>
          <p:spPr bwMode="auto">
            <a:xfrm>
              <a:off x="60660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3" name="Line 99" hidden="1"/>
            <p:cNvSpPr>
              <a:spLocks noChangeShapeType="1"/>
            </p:cNvSpPr>
            <p:nvPr userDrawn="1"/>
          </p:nvSpPr>
          <p:spPr bwMode="auto">
            <a:xfrm>
              <a:off x="59220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4" name="Line 99" hidden="1"/>
            <p:cNvSpPr>
              <a:spLocks noChangeShapeType="1"/>
            </p:cNvSpPr>
            <p:nvPr userDrawn="1"/>
          </p:nvSpPr>
          <p:spPr bwMode="auto">
            <a:xfrm>
              <a:off x="57780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5" name="Line 99" hidden="1"/>
            <p:cNvSpPr>
              <a:spLocks noChangeShapeType="1"/>
            </p:cNvSpPr>
            <p:nvPr userDrawn="1"/>
          </p:nvSpPr>
          <p:spPr bwMode="auto">
            <a:xfrm>
              <a:off x="56340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6" name="Line 99" hidden="1"/>
            <p:cNvSpPr>
              <a:spLocks noChangeShapeType="1"/>
            </p:cNvSpPr>
            <p:nvPr userDrawn="1"/>
          </p:nvSpPr>
          <p:spPr bwMode="auto">
            <a:xfrm>
              <a:off x="54900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7" name="Line 99" hidden="1"/>
            <p:cNvSpPr>
              <a:spLocks noChangeShapeType="1"/>
            </p:cNvSpPr>
            <p:nvPr userDrawn="1"/>
          </p:nvSpPr>
          <p:spPr bwMode="auto">
            <a:xfrm>
              <a:off x="53459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8" name="Line 99" hidden="1"/>
            <p:cNvSpPr>
              <a:spLocks noChangeShapeType="1"/>
            </p:cNvSpPr>
            <p:nvPr userDrawn="1"/>
          </p:nvSpPr>
          <p:spPr bwMode="auto">
            <a:xfrm>
              <a:off x="52019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9" name="Line 99" hidden="1"/>
            <p:cNvSpPr>
              <a:spLocks noChangeShapeType="1"/>
            </p:cNvSpPr>
            <p:nvPr userDrawn="1"/>
          </p:nvSpPr>
          <p:spPr bwMode="auto">
            <a:xfrm>
              <a:off x="50579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0" name="Line 99" hidden="1"/>
            <p:cNvSpPr>
              <a:spLocks noChangeShapeType="1"/>
            </p:cNvSpPr>
            <p:nvPr userDrawn="1"/>
          </p:nvSpPr>
          <p:spPr bwMode="auto">
            <a:xfrm>
              <a:off x="80823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1" name="Line 99" hidden="1"/>
            <p:cNvSpPr>
              <a:spLocks noChangeShapeType="1"/>
            </p:cNvSpPr>
            <p:nvPr userDrawn="1"/>
          </p:nvSpPr>
          <p:spPr bwMode="auto">
            <a:xfrm>
              <a:off x="79382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2" name="Line 99" hidden="1"/>
            <p:cNvSpPr>
              <a:spLocks noChangeShapeType="1"/>
            </p:cNvSpPr>
            <p:nvPr userDrawn="1"/>
          </p:nvSpPr>
          <p:spPr bwMode="auto">
            <a:xfrm>
              <a:off x="77942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3" name="Line 99" hidden="1"/>
            <p:cNvSpPr>
              <a:spLocks noChangeShapeType="1"/>
            </p:cNvSpPr>
            <p:nvPr userDrawn="1"/>
          </p:nvSpPr>
          <p:spPr bwMode="auto">
            <a:xfrm>
              <a:off x="85143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4" name="Line 99" hidden="1"/>
            <p:cNvSpPr>
              <a:spLocks noChangeShapeType="1"/>
            </p:cNvSpPr>
            <p:nvPr userDrawn="1"/>
          </p:nvSpPr>
          <p:spPr bwMode="auto">
            <a:xfrm>
              <a:off x="83703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5" name="Line 99" hidden="1"/>
            <p:cNvSpPr>
              <a:spLocks noChangeShapeType="1"/>
            </p:cNvSpPr>
            <p:nvPr userDrawn="1"/>
          </p:nvSpPr>
          <p:spPr bwMode="auto">
            <a:xfrm>
              <a:off x="82263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6" name="Line 99" hidden="1"/>
            <p:cNvSpPr>
              <a:spLocks noChangeShapeType="1"/>
            </p:cNvSpPr>
            <p:nvPr userDrawn="1"/>
          </p:nvSpPr>
          <p:spPr bwMode="auto">
            <a:xfrm>
              <a:off x="89463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7" name="Line 99" hidden="1"/>
            <p:cNvSpPr>
              <a:spLocks noChangeShapeType="1"/>
            </p:cNvSpPr>
            <p:nvPr userDrawn="1"/>
          </p:nvSpPr>
          <p:spPr bwMode="auto">
            <a:xfrm>
              <a:off x="88023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8" name="Line 99" hidden="1"/>
            <p:cNvSpPr>
              <a:spLocks noChangeShapeType="1"/>
            </p:cNvSpPr>
            <p:nvPr userDrawn="1"/>
          </p:nvSpPr>
          <p:spPr bwMode="auto">
            <a:xfrm>
              <a:off x="86583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9" name="Line 99" hidden="1"/>
            <p:cNvSpPr>
              <a:spLocks noChangeShapeType="1"/>
            </p:cNvSpPr>
            <p:nvPr userDrawn="1"/>
          </p:nvSpPr>
          <p:spPr bwMode="auto">
            <a:xfrm>
              <a:off x="90904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39436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2503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063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768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8170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2571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46973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61375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75776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90178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04579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18981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3338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4778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62186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76587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9098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20539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6823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8264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97042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11444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25845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40247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546489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69050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83452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97853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122554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266570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41058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554603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698619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842635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986651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313066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6" name="Line 99" hidden="1"/>
            <p:cNvSpPr>
              <a:spLocks noChangeShapeType="1"/>
            </p:cNvSpPr>
            <p:nvPr userDrawn="1"/>
          </p:nvSpPr>
          <p:spPr bwMode="auto">
            <a:xfrm>
              <a:off x="49139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7" name="正方形/長方形 336" hidden="1"/>
            <p:cNvSpPr>
              <a:spLocks noChangeArrowheads="1"/>
            </p:cNvSpPr>
            <p:nvPr userDrawn="1"/>
          </p:nvSpPr>
          <p:spPr bwMode="auto">
            <a:xfrm>
              <a:off x="449454" y="1189814"/>
              <a:ext cx="8928993" cy="547260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723">
                <a:solidFill>
                  <a:prstClr val="black"/>
                </a:solidFill>
              </a:endParaRPr>
            </a:p>
          </p:txBody>
        </p:sp>
        <p:sp>
          <p:nvSpPr>
            <p:cNvPr id="112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538377"/>
              <a:ext cx="0" cy="8928991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</p:grpSp>
      <p:sp>
        <p:nvSpPr>
          <p:cNvPr id="341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9264816" y="6498038"/>
            <a:ext cx="291180" cy="195819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907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fld id="{955BABAF-BF59-42D2-AA4E-F3459247DE6A}" type="slidenum">
              <a:rPr lang="ja-JP" altLang="en-US" smtClean="0"/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1029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1083837" y="424756"/>
            <a:ext cx="8270686" cy="39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8108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</p:sldLayoutIdLst>
  <p:hf sldNum="0" hdr="0" dt="0"/>
  <p:txStyles>
    <p:titleStyle>
      <a:lvl1pPr algn="l" defTabSz="945990" rtl="0" eaLnBrk="0" fontAlgn="base" hangingPunct="0">
        <a:spcBef>
          <a:spcPct val="0"/>
        </a:spcBef>
        <a:spcAft>
          <a:spcPct val="0"/>
        </a:spcAft>
        <a:defRPr kumimoji="1" sz="2177" b="1" kern="1200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ＭＳ Ｐゴシック" panose="020B0600070205080204" pitchFamily="50" charset="-128"/>
        </a:defRPr>
      </a:lvl1pPr>
      <a:lvl2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2pPr>
      <a:lvl3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3pPr>
      <a:lvl4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4pPr>
      <a:lvl5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5pPr>
      <a:lvl6pPr marL="414680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6pPr>
      <a:lvl7pPr marL="82936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7pPr>
      <a:lvl8pPr marL="124404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8pPr>
      <a:lvl9pPr marL="1658722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9pPr>
    </p:titleStyle>
    <p:bodyStyle>
      <a:lvl1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905" b="1" kern="1200">
          <a:solidFill>
            <a:srgbClr val="000000"/>
          </a:solidFill>
          <a:latin typeface="+mn-ea"/>
          <a:ea typeface="+mn-ea"/>
          <a:cs typeface="+mn-cs"/>
        </a:defRPr>
      </a:lvl1pPr>
      <a:lvl2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723" kern="1200">
          <a:solidFill>
            <a:srgbClr val="000000"/>
          </a:solidFill>
          <a:latin typeface="+mn-ea"/>
          <a:ea typeface="+mn-ea"/>
          <a:cs typeface="+mn-cs"/>
        </a:defRPr>
      </a:lvl2pPr>
      <a:lvl3pPr marL="256296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542" kern="1200">
          <a:solidFill>
            <a:srgbClr val="000000"/>
          </a:solidFill>
          <a:latin typeface="+mn-ea"/>
          <a:ea typeface="+mn-ea"/>
          <a:cs typeface="+mn-cs"/>
        </a:defRPr>
      </a:lvl3pPr>
      <a:lvl4pPr marL="427640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4pPr>
      <a:lvl5pPr marL="598983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5pPr>
      <a:lvl6pPr marL="260164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466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769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2071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73025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4605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1907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9210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36512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83815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311177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78420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3"/>
          <a:stretch>
            <a:fillRect/>
          </a:stretch>
        </p:blipFill>
        <p:spPr bwMode="auto">
          <a:xfrm>
            <a:off x="1472" y="0"/>
            <a:ext cx="7419205" cy="12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Codos_Grid_201008" hidden="1"/>
          <p:cNvGrpSpPr>
            <a:grpSpLocks/>
          </p:cNvGrpSpPr>
          <p:nvPr/>
        </p:nvGrpSpPr>
        <p:grpSpPr bwMode="auto">
          <a:xfrm>
            <a:off x="817657" y="1125962"/>
            <a:ext cx="8270686" cy="4964598"/>
            <a:chOff x="449454" y="1189814"/>
            <a:chExt cx="8928993" cy="5472608"/>
          </a:xfrm>
        </p:grpSpPr>
        <p:sp>
          <p:nvSpPr>
            <p:cNvPr id="1030" name="Line 99" hidden="1"/>
            <p:cNvSpPr>
              <a:spLocks noChangeShapeType="1"/>
            </p:cNvSpPr>
            <p:nvPr userDrawn="1"/>
          </p:nvSpPr>
          <p:spPr bwMode="auto">
            <a:xfrm>
              <a:off x="477126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1" name="Line 99" hidden="1"/>
            <p:cNvSpPr>
              <a:spLocks noChangeShapeType="1"/>
            </p:cNvSpPr>
            <p:nvPr userDrawn="1"/>
          </p:nvSpPr>
          <p:spPr bwMode="auto">
            <a:xfrm>
              <a:off x="31857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2" name="Line 99" hidden="1"/>
            <p:cNvSpPr>
              <a:spLocks noChangeShapeType="1"/>
            </p:cNvSpPr>
            <p:nvPr userDrawn="1"/>
          </p:nvSpPr>
          <p:spPr bwMode="auto">
            <a:xfrm>
              <a:off x="30417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3" name="Line 99" hidden="1"/>
            <p:cNvSpPr>
              <a:spLocks noChangeShapeType="1"/>
            </p:cNvSpPr>
            <p:nvPr userDrawn="1"/>
          </p:nvSpPr>
          <p:spPr bwMode="auto">
            <a:xfrm>
              <a:off x="28977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4" name="Line 99" hidden="1"/>
            <p:cNvSpPr>
              <a:spLocks noChangeShapeType="1"/>
            </p:cNvSpPr>
            <p:nvPr userDrawn="1"/>
          </p:nvSpPr>
          <p:spPr bwMode="auto">
            <a:xfrm>
              <a:off x="27537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5" name="Line 99" hidden="1"/>
            <p:cNvSpPr>
              <a:spLocks noChangeShapeType="1"/>
            </p:cNvSpPr>
            <p:nvPr userDrawn="1"/>
          </p:nvSpPr>
          <p:spPr bwMode="auto">
            <a:xfrm>
              <a:off x="26096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6" name="Line 99" hidden="1"/>
            <p:cNvSpPr>
              <a:spLocks noChangeShapeType="1"/>
            </p:cNvSpPr>
            <p:nvPr userDrawn="1"/>
          </p:nvSpPr>
          <p:spPr bwMode="auto">
            <a:xfrm>
              <a:off x="24656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7" name="Line 99" hidden="1"/>
            <p:cNvSpPr>
              <a:spLocks noChangeShapeType="1"/>
            </p:cNvSpPr>
            <p:nvPr userDrawn="1"/>
          </p:nvSpPr>
          <p:spPr bwMode="auto">
            <a:xfrm>
              <a:off x="23216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8" name="Line 99" hidden="1"/>
            <p:cNvSpPr>
              <a:spLocks noChangeShapeType="1"/>
            </p:cNvSpPr>
            <p:nvPr userDrawn="1"/>
          </p:nvSpPr>
          <p:spPr bwMode="auto">
            <a:xfrm>
              <a:off x="21776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9" name="Line 99" hidden="1"/>
            <p:cNvSpPr>
              <a:spLocks noChangeShapeType="1"/>
            </p:cNvSpPr>
            <p:nvPr userDrawn="1"/>
          </p:nvSpPr>
          <p:spPr bwMode="auto">
            <a:xfrm>
              <a:off x="20336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0" name="Line 99" hidden="1"/>
            <p:cNvSpPr>
              <a:spLocks noChangeShapeType="1"/>
            </p:cNvSpPr>
            <p:nvPr userDrawn="1"/>
          </p:nvSpPr>
          <p:spPr bwMode="auto">
            <a:xfrm>
              <a:off x="18896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1" name="Line 99" hidden="1"/>
            <p:cNvSpPr>
              <a:spLocks noChangeShapeType="1"/>
            </p:cNvSpPr>
            <p:nvPr userDrawn="1"/>
          </p:nvSpPr>
          <p:spPr bwMode="auto">
            <a:xfrm>
              <a:off x="17455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2" name="Line 99" hidden="1"/>
            <p:cNvSpPr>
              <a:spLocks noChangeShapeType="1"/>
            </p:cNvSpPr>
            <p:nvPr userDrawn="1"/>
          </p:nvSpPr>
          <p:spPr bwMode="auto">
            <a:xfrm>
              <a:off x="16015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3" name="Line 99" hidden="1"/>
            <p:cNvSpPr>
              <a:spLocks noChangeShapeType="1"/>
            </p:cNvSpPr>
            <p:nvPr userDrawn="1"/>
          </p:nvSpPr>
          <p:spPr bwMode="auto">
            <a:xfrm>
              <a:off x="14575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4" name="Line 99" hidden="1"/>
            <p:cNvSpPr>
              <a:spLocks noChangeShapeType="1"/>
            </p:cNvSpPr>
            <p:nvPr userDrawn="1"/>
          </p:nvSpPr>
          <p:spPr bwMode="auto">
            <a:xfrm>
              <a:off x="13135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5" name="Line 99" hidden="1"/>
            <p:cNvSpPr>
              <a:spLocks noChangeShapeType="1"/>
            </p:cNvSpPr>
            <p:nvPr userDrawn="1"/>
          </p:nvSpPr>
          <p:spPr bwMode="auto">
            <a:xfrm>
              <a:off x="11695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6" name="Line 99" hidden="1"/>
            <p:cNvSpPr>
              <a:spLocks noChangeShapeType="1"/>
            </p:cNvSpPr>
            <p:nvPr userDrawn="1"/>
          </p:nvSpPr>
          <p:spPr bwMode="auto">
            <a:xfrm>
              <a:off x="10255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7" name="Line 99" hidden="1"/>
            <p:cNvSpPr>
              <a:spLocks noChangeShapeType="1"/>
            </p:cNvSpPr>
            <p:nvPr userDrawn="1"/>
          </p:nvSpPr>
          <p:spPr bwMode="auto">
            <a:xfrm>
              <a:off x="8815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8" name="Line 99" hidden="1"/>
            <p:cNvSpPr>
              <a:spLocks noChangeShapeType="1"/>
            </p:cNvSpPr>
            <p:nvPr userDrawn="1"/>
          </p:nvSpPr>
          <p:spPr bwMode="auto">
            <a:xfrm>
              <a:off x="7374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9" name="Line 99" hidden="1"/>
            <p:cNvSpPr>
              <a:spLocks noChangeShapeType="1"/>
            </p:cNvSpPr>
            <p:nvPr userDrawn="1"/>
          </p:nvSpPr>
          <p:spPr bwMode="auto">
            <a:xfrm>
              <a:off x="5934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0" name="Line 99" hidden="1"/>
            <p:cNvSpPr>
              <a:spLocks noChangeShapeType="1"/>
            </p:cNvSpPr>
            <p:nvPr userDrawn="1"/>
          </p:nvSpPr>
          <p:spPr bwMode="auto">
            <a:xfrm>
              <a:off x="36178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1" name="Line 99" hidden="1"/>
            <p:cNvSpPr>
              <a:spLocks noChangeShapeType="1"/>
            </p:cNvSpPr>
            <p:nvPr userDrawn="1"/>
          </p:nvSpPr>
          <p:spPr bwMode="auto">
            <a:xfrm>
              <a:off x="34737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2" name="Line 99" hidden="1"/>
            <p:cNvSpPr>
              <a:spLocks noChangeShapeType="1"/>
            </p:cNvSpPr>
            <p:nvPr userDrawn="1"/>
          </p:nvSpPr>
          <p:spPr bwMode="auto">
            <a:xfrm>
              <a:off x="33297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3" name="Line 99" hidden="1"/>
            <p:cNvSpPr>
              <a:spLocks noChangeShapeType="1"/>
            </p:cNvSpPr>
            <p:nvPr userDrawn="1"/>
          </p:nvSpPr>
          <p:spPr bwMode="auto">
            <a:xfrm>
              <a:off x="40498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4" name="Line 99" hidden="1"/>
            <p:cNvSpPr>
              <a:spLocks noChangeShapeType="1"/>
            </p:cNvSpPr>
            <p:nvPr userDrawn="1"/>
          </p:nvSpPr>
          <p:spPr bwMode="auto">
            <a:xfrm>
              <a:off x="39058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5" name="Line 99" hidden="1"/>
            <p:cNvSpPr>
              <a:spLocks noChangeShapeType="1"/>
            </p:cNvSpPr>
            <p:nvPr userDrawn="1"/>
          </p:nvSpPr>
          <p:spPr bwMode="auto">
            <a:xfrm>
              <a:off x="37618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6" name="Line 99" hidden="1"/>
            <p:cNvSpPr>
              <a:spLocks noChangeShapeType="1"/>
            </p:cNvSpPr>
            <p:nvPr userDrawn="1"/>
          </p:nvSpPr>
          <p:spPr bwMode="auto">
            <a:xfrm>
              <a:off x="448323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7" name="Line 99" hidden="1"/>
            <p:cNvSpPr>
              <a:spLocks noChangeShapeType="1"/>
            </p:cNvSpPr>
            <p:nvPr userDrawn="1"/>
          </p:nvSpPr>
          <p:spPr bwMode="auto">
            <a:xfrm>
              <a:off x="433922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8" name="Line 99" hidden="1"/>
            <p:cNvSpPr>
              <a:spLocks noChangeShapeType="1"/>
            </p:cNvSpPr>
            <p:nvPr userDrawn="1"/>
          </p:nvSpPr>
          <p:spPr bwMode="auto">
            <a:xfrm>
              <a:off x="41938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9" name="Line 99" hidden="1"/>
            <p:cNvSpPr>
              <a:spLocks noChangeShapeType="1"/>
            </p:cNvSpPr>
            <p:nvPr userDrawn="1"/>
          </p:nvSpPr>
          <p:spPr bwMode="auto">
            <a:xfrm>
              <a:off x="462725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0" name="Line 99" hidden="1"/>
            <p:cNvSpPr>
              <a:spLocks noChangeShapeType="1"/>
            </p:cNvSpPr>
            <p:nvPr userDrawn="1"/>
          </p:nvSpPr>
          <p:spPr bwMode="auto">
            <a:xfrm>
              <a:off x="92344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1" name="Line 99" hidden="1"/>
            <p:cNvSpPr>
              <a:spLocks noChangeShapeType="1"/>
            </p:cNvSpPr>
            <p:nvPr userDrawn="1"/>
          </p:nvSpPr>
          <p:spPr bwMode="auto">
            <a:xfrm>
              <a:off x="76502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2" name="Line 99" hidden="1"/>
            <p:cNvSpPr>
              <a:spLocks noChangeShapeType="1"/>
            </p:cNvSpPr>
            <p:nvPr userDrawn="1"/>
          </p:nvSpPr>
          <p:spPr bwMode="auto">
            <a:xfrm>
              <a:off x="75062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3" name="Line 99" hidden="1"/>
            <p:cNvSpPr>
              <a:spLocks noChangeShapeType="1"/>
            </p:cNvSpPr>
            <p:nvPr userDrawn="1"/>
          </p:nvSpPr>
          <p:spPr bwMode="auto">
            <a:xfrm>
              <a:off x="73622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4" name="Line 99" hidden="1"/>
            <p:cNvSpPr>
              <a:spLocks noChangeShapeType="1"/>
            </p:cNvSpPr>
            <p:nvPr userDrawn="1"/>
          </p:nvSpPr>
          <p:spPr bwMode="auto">
            <a:xfrm>
              <a:off x="72182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5" name="Line 99" hidden="1"/>
            <p:cNvSpPr>
              <a:spLocks noChangeShapeType="1"/>
            </p:cNvSpPr>
            <p:nvPr userDrawn="1"/>
          </p:nvSpPr>
          <p:spPr bwMode="auto">
            <a:xfrm>
              <a:off x="70741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6" name="Line 99" hidden="1"/>
            <p:cNvSpPr>
              <a:spLocks noChangeShapeType="1"/>
            </p:cNvSpPr>
            <p:nvPr userDrawn="1"/>
          </p:nvSpPr>
          <p:spPr bwMode="auto">
            <a:xfrm>
              <a:off x="69301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7" name="Line 99" hidden="1"/>
            <p:cNvSpPr>
              <a:spLocks noChangeShapeType="1"/>
            </p:cNvSpPr>
            <p:nvPr userDrawn="1"/>
          </p:nvSpPr>
          <p:spPr bwMode="auto">
            <a:xfrm>
              <a:off x="67861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8" name="Line 99" hidden="1"/>
            <p:cNvSpPr>
              <a:spLocks noChangeShapeType="1"/>
            </p:cNvSpPr>
            <p:nvPr userDrawn="1"/>
          </p:nvSpPr>
          <p:spPr bwMode="auto">
            <a:xfrm>
              <a:off x="66421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9" name="Line 99" hidden="1"/>
            <p:cNvSpPr>
              <a:spLocks noChangeShapeType="1"/>
            </p:cNvSpPr>
            <p:nvPr userDrawn="1"/>
          </p:nvSpPr>
          <p:spPr bwMode="auto">
            <a:xfrm>
              <a:off x="64981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0" name="Line 99" hidden="1"/>
            <p:cNvSpPr>
              <a:spLocks noChangeShapeType="1"/>
            </p:cNvSpPr>
            <p:nvPr userDrawn="1"/>
          </p:nvSpPr>
          <p:spPr bwMode="auto">
            <a:xfrm>
              <a:off x="63541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1" name="Line 99" hidden="1"/>
            <p:cNvSpPr>
              <a:spLocks noChangeShapeType="1"/>
            </p:cNvSpPr>
            <p:nvPr userDrawn="1"/>
          </p:nvSpPr>
          <p:spPr bwMode="auto">
            <a:xfrm>
              <a:off x="62100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2" name="Line 99" hidden="1"/>
            <p:cNvSpPr>
              <a:spLocks noChangeShapeType="1"/>
            </p:cNvSpPr>
            <p:nvPr userDrawn="1"/>
          </p:nvSpPr>
          <p:spPr bwMode="auto">
            <a:xfrm>
              <a:off x="60660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3" name="Line 99" hidden="1"/>
            <p:cNvSpPr>
              <a:spLocks noChangeShapeType="1"/>
            </p:cNvSpPr>
            <p:nvPr userDrawn="1"/>
          </p:nvSpPr>
          <p:spPr bwMode="auto">
            <a:xfrm>
              <a:off x="59220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4" name="Line 99" hidden="1"/>
            <p:cNvSpPr>
              <a:spLocks noChangeShapeType="1"/>
            </p:cNvSpPr>
            <p:nvPr userDrawn="1"/>
          </p:nvSpPr>
          <p:spPr bwMode="auto">
            <a:xfrm>
              <a:off x="57780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5" name="Line 99" hidden="1"/>
            <p:cNvSpPr>
              <a:spLocks noChangeShapeType="1"/>
            </p:cNvSpPr>
            <p:nvPr userDrawn="1"/>
          </p:nvSpPr>
          <p:spPr bwMode="auto">
            <a:xfrm>
              <a:off x="56340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6" name="Line 99" hidden="1"/>
            <p:cNvSpPr>
              <a:spLocks noChangeShapeType="1"/>
            </p:cNvSpPr>
            <p:nvPr userDrawn="1"/>
          </p:nvSpPr>
          <p:spPr bwMode="auto">
            <a:xfrm>
              <a:off x="54900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7" name="Line 99" hidden="1"/>
            <p:cNvSpPr>
              <a:spLocks noChangeShapeType="1"/>
            </p:cNvSpPr>
            <p:nvPr userDrawn="1"/>
          </p:nvSpPr>
          <p:spPr bwMode="auto">
            <a:xfrm>
              <a:off x="53459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8" name="Line 99" hidden="1"/>
            <p:cNvSpPr>
              <a:spLocks noChangeShapeType="1"/>
            </p:cNvSpPr>
            <p:nvPr userDrawn="1"/>
          </p:nvSpPr>
          <p:spPr bwMode="auto">
            <a:xfrm>
              <a:off x="52019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9" name="Line 99" hidden="1"/>
            <p:cNvSpPr>
              <a:spLocks noChangeShapeType="1"/>
            </p:cNvSpPr>
            <p:nvPr userDrawn="1"/>
          </p:nvSpPr>
          <p:spPr bwMode="auto">
            <a:xfrm>
              <a:off x="50579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0" name="Line 99" hidden="1"/>
            <p:cNvSpPr>
              <a:spLocks noChangeShapeType="1"/>
            </p:cNvSpPr>
            <p:nvPr userDrawn="1"/>
          </p:nvSpPr>
          <p:spPr bwMode="auto">
            <a:xfrm>
              <a:off x="80823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1" name="Line 99" hidden="1"/>
            <p:cNvSpPr>
              <a:spLocks noChangeShapeType="1"/>
            </p:cNvSpPr>
            <p:nvPr userDrawn="1"/>
          </p:nvSpPr>
          <p:spPr bwMode="auto">
            <a:xfrm>
              <a:off x="79382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2" name="Line 99" hidden="1"/>
            <p:cNvSpPr>
              <a:spLocks noChangeShapeType="1"/>
            </p:cNvSpPr>
            <p:nvPr userDrawn="1"/>
          </p:nvSpPr>
          <p:spPr bwMode="auto">
            <a:xfrm>
              <a:off x="77942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3" name="Line 99" hidden="1"/>
            <p:cNvSpPr>
              <a:spLocks noChangeShapeType="1"/>
            </p:cNvSpPr>
            <p:nvPr userDrawn="1"/>
          </p:nvSpPr>
          <p:spPr bwMode="auto">
            <a:xfrm>
              <a:off x="85143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4" name="Line 99" hidden="1"/>
            <p:cNvSpPr>
              <a:spLocks noChangeShapeType="1"/>
            </p:cNvSpPr>
            <p:nvPr userDrawn="1"/>
          </p:nvSpPr>
          <p:spPr bwMode="auto">
            <a:xfrm>
              <a:off x="83703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5" name="Line 99" hidden="1"/>
            <p:cNvSpPr>
              <a:spLocks noChangeShapeType="1"/>
            </p:cNvSpPr>
            <p:nvPr userDrawn="1"/>
          </p:nvSpPr>
          <p:spPr bwMode="auto">
            <a:xfrm>
              <a:off x="82263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6" name="Line 99" hidden="1"/>
            <p:cNvSpPr>
              <a:spLocks noChangeShapeType="1"/>
            </p:cNvSpPr>
            <p:nvPr userDrawn="1"/>
          </p:nvSpPr>
          <p:spPr bwMode="auto">
            <a:xfrm>
              <a:off x="89463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7" name="Line 99" hidden="1"/>
            <p:cNvSpPr>
              <a:spLocks noChangeShapeType="1"/>
            </p:cNvSpPr>
            <p:nvPr userDrawn="1"/>
          </p:nvSpPr>
          <p:spPr bwMode="auto">
            <a:xfrm>
              <a:off x="88023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8" name="Line 99" hidden="1"/>
            <p:cNvSpPr>
              <a:spLocks noChangeShapeType="1"/>
            </p:cNvSpPr>
            <p:nvPr userDrawn="1"/>
          </p:nvSpPr>
          <p:spPr bwMode="auto">
            <a:xfrm>
              <a:off x="86583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9" name="Line 99" hidden="1"/>
            <p:cNvSpPr>
              <a:spLocks noChangeShapeType="1"/>
            </p:cNvSpPr>
            <p:nvPr userDrawn="1"/>
          </p:nvSpPr>
          <p:spPr bwMode="auto">
            <a:xfrm>
              <a:off x="90904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39436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2503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063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768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8170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2571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46973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61375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75776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90178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04579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18981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3338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4778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62186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76587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9098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20539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6823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8264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97042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11444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25845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40247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546489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69050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83452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97853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122554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266570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41058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554603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698619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842635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986651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313066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6" name="Line 99" hidden="1"/>
            <p:cNvSpPr>
              <a:spLocks noChangeShapeType="1"/>
            </p:cNvSpPr>
            <p:nvPr userDrawn="1"/>
          </p:nvSpPr>
          <p:spPr bwMode="auto">
            <a:xfrm>
              <a:off x="49139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7" name="正方形/長方形 336" hidden="1"/>
            <p:cNvSpPr>
              <a:spLocks noChangeArrowheads="1"/>
            </p:cNvSpPr>
            <p:nvPr userDrawn="1"/>
          </p:nvSpPr>
          <p:spPr bwMode="auto">
            <a:xfrm>
              <a:off x="449454" y="1189814"/>
              <a:ext cx="8928993" cy="547260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723">
                <a:solidFill>
                  <a:prstClr val="black"/>
                </a:solidFill>
              </a:endParaRPr>
            </a:p>
          </p:txBody>
        </p:sp>
        <p:sp>
          <p:nvSpPr>
            <p:cNvPr id="112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538377"/>
              <a:ext cx="0" cy="8928991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</p:grpSp>
      <p:sp>
        <p:nvSpPr>
          <p:cNvPr id="341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9264816" y="6498038"/>
            <a:ext cx="291180" cy="195819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907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fld id="{955BABAF-BF59-42D2-AA4E-F3459247DE6A}" type="slidenum">
              <a:rPr lang="ja-JP" altLang="en-US" smtClean="0"/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1029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1083837" y="424756"/>
            <a:ext cx="8270686" cy="39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08132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</p:sldLayoutIdLst>
  <p:hf sldNum="0" hdr="0" dt="0"/>
  <p:txStyles>
    <p:titleStyle>
      <a:lvl1pPr algn="l" defTabSz="945990" rtl="0" eaLnBrk="0" fontAlgn="base" hangingPunct="0">
        <a:spcBef>
          <a:spcPct val="0"/>
        </a:spcBef>
        <a:spcAft>
          <a:spcPct val="0"/>
        </a:spcAft>
        <a:defRPr kumimoji="1" sz="2177" b="1" kern="1200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ＭＳ Ｐゴシック" panose="020B0600070205080204" pitchFamily="50" charset="-128"/>
        </a:defRPr>
      </a:lvl1pPr>
      <a:lvl2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2pPr>
      <a:lvl3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3pPr>
      <a:lvl4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4pPr>
      <a:lvl5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5pPr>
      <a:lvl6pPr marL="414680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6pPr>
      <a:lvl7pPr marL="82936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7pPr>
      <a:lvl8pPr marL="124404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8pPr>
      <a:lvl9pPr marL="1658722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9pPr>
    </p:titleStyle>
    <p:bodyStyle>
      <a:lvl1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905" b="1" kern="1200">
          <a:solidFill>
            <a:srgbClr val="000000"/>
          </a:solidFill>
          <a:latin typeface="+mn-ea"/>
          <a:ea typeface="+mn-ea"/>
          <a:cs typeface="+mn-cs"/>
        </a:defRPr>
      </a:lvl1pPr>
      <a:lvl2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723" kern="1200">
          <a:solidFill>
            <a:srgbClr val="000000"/>
          </a:solidFill>
          <a:latin typeface="+mn-ea"/>
          <a:ea typeface="+mn-ea"/>
          <a:cs typeface="+mn-cs"/>
        </a:defRPr>
      </a:lvl2pPr>
      <a:lvl3pPr marL="256296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542" kern="1200">
          <a:solidFill>
            <a:srgbClr val="000000"/>
          </a:solidFill>
          <a:latin typeface="+mn-ea"/>
          <a:ea typeface="+mn-ea"/>
          <a:cs typeface="+mn-cs"/>
        </a:defRPr>
      </a:lvl3pPr>
      <a:lvl4pPr marL="427640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4pPr>
      <a:lvl5pPr marL="598983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5pPr>
      <a:lvl6pPr marL="260164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466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769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2071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73025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4605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1907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9210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36512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83815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311177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78420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3"/>
          <a:stretch>
            <a:fillRect/>
          </a:stretch>
        </p:blipFill>
        <p:spPr bwMode="auto">
          <a:xfrm>
            <a:off x="1472" y="0"/>
            <a:ext cx="7419205" cy="12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Codos_Grid_201008" hidden="1"/>
          <p:cNvGrpSpPr>
            <a:grpSpLocks/>
          </p:cNvGrpSpPr>
          <p:nvPr/>
        </p:nvGrpSpPr>
        <p:grpSpPr bwMode="auto">
          <a:xfrm>
            <a:off x="817657" y="1125962"/>
            <a:ext cx="8270686" cy="4964598"/>
            <a:chOff x="449454" y="1189814"/>
            <a:chExt cx="8928993" cy="5472608"/>
          </a:xfrm>
        </p:grpSpPr>
        <p:sp>
          <p:nvSpPr>
            <p:cNvPr id="1030" name="Line 99" hidden="1"/>
            <p:cNvSpPr>
              <a:spLocks noChangeShapeType="1"/>
            </p:cNvSpPr>
            <p:nvPr userDrawn="1"/>
          </p:nvSpPr>
          <p:spPr bwMode="auto">
            <a:xfrm>
              <a:off x="477126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1" name="Line 99" hidden="1"/>
            <p:cNvSpPr>
              <a:spLocks noChangeShapeType="1"/>
            </p:cNvSpPr>
            <p:nvPr userDrawn="1"/>
          </p:nvSpPr>
          <p:spPr bwMode="auto">
            <a:xfrm>
              <a:off x="31857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2" name="Line 99" hidden="1"/>
            <p:cNvSpPr>
              <a:spLocks noChangeShapeType="1"/>
            </p:cNvSpPr>
            <p:nvPr userDrawn="1"/>
          </p:nvSpPr>
          <p:spPr bwMode="auto">
            <a:xfrm>
              <a:off x="30417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3" name="Line 99" hidden="1"/>
            <p:cNvSpPr>
              <a:spLocks noChangeShapeType="1"/>
            </p:cNvSpPr>
            <p:nvPr userDrawn="1"/>
          </p:nvSpPr>
          <p:spPr bwMode="auto">
            <a:xfrm>
              <a:off x="28977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4" name="Line 99" hidden="1"/>
            <p:cNvSpPr>
              <a:spLocks noChangeShapeType="1"/>
            </p:cNvSpPr>
            <p:nvPr userDrawn="1"/>
          </p:nvSpPr>
          <p:spPr bwMode="auto">
            <a:xfrm>
              <a:off x="27537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5" name="Line 99" hidden="1"/>
            <p:cNvSpPr>
              <a:spLocks noChangeShapeType="1"/>
            </p:cNvSpPr>
            <p:nvPr userDrawn="1"/>
          </p:nvSpPr>
          <p:spPr bwMode="auto">
            <a:xfrm>
              <a:off x="26096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6" name="Line 99" hidden="1"/>
            <p:cNvSpPr>
              <a:spLocks noChangeShapeType="1"/>
            </p:cNvSpPr>
            <p:nvPr userDrawn="1"/>
          </p:nvSpPr>
          <p:spPr bwMode="auto">
            <a:xfrm>
              <a:off x="24656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7" name="Line 99" hidden="1"/>
            <p:cNvSpPr>
              <a:spLocks noChangeShapeType="1"/>
            </p:cNvSpPr>
            <p:nvPr userDrawn="1"/>
          </p:nvSpPr>
          <p:spPr bwMode="auto">
            <a:xfrm>
              <a:off x="23216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8" name="Line 99" hidden="1"/>
            <p:cNvSpPr>
              <a:spLocks noChangeShapeType="1"/>
            </p:cNvSpPr>
            <p:nvPr userDrawn="1"/>
          </p:nvSpPr>
          <p:spPr bwMode="auto">
            <a:xfrm>
              <a:off x="21776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9" name="Line 99" hidden="1"/>
            <p:cNvSpPr>
              <a:spLocks noChangeShapeType="1"/>
            </p:cNvSpPr>
            <p:nvPr userDrawn="1"/>
          </p:nvSpPr>
          <p:spPr bwMode="auto">
            <a:xfrm>
              <a:off x="20336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0" name="Line 99" hidden="1"/>
            <p:cNvSpPr>
              <a:spLocks noChangeShapeType="1"/>
            </p:cNvSpPr>
            <p:nvPr userDrawn="1"/>
          </p:nvSpPr>
          <p:spPr bwMode="auto">
            <a:xfrm>
              <a:off x="18896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1" name="Line 99" hidden="1"/>
            <p:cNvSpPr>
              <a:spLocks noChangeShapeType="1"/>
            </p:cNvSpPr>
            <p:nvPr userDrawn="1"/>
          </p:nvSpPr>
          <p:spPr bwMode="auto">
            <a:xfrm>
              <a:off x="17455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2" name="Line 99" hidden="1"/>
            <p:cNvSpPr>
              <a:spLocks noChangeShapeType="1"/>
            </p:cNvSpPr>
            <p:nvPr userDrawn="1"/>
          </p:nvSpPr>
          <p:spPr bwMode="auto">
            <a:xfrm>
              <a:off x="16015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3" name="Line 99" hidden="1"/>
            <p:cNvSpPr>
              <a:spLocks noChangeShapeType="1"/>
            </p:cNvSpPr>
            <p:nvPr userDrawn="1"/>
          </p:nvSpPr>
          <p:spPr bwMode="auto">
            <a:xfrm>
              <a:off x="14575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4" name="Line 99" hidden="1"/>
            <p:cNvSpPr>
              <a:spLocks noChangeShapeType="1"/>
            </p:cNvSpPr>
            <p:nvPr userDrawn="1"/>
          </p:nvSpPr>
          <p:spPr bwMode="auto">
            <a:xfrm>
              <a:off x="13135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5" name="Line 99" hidden="1"/>
            <p:cNvSpPr>
              <a:spLocks noChangeShapeType="1"/>
            </p:cNvSpPr>
            <p:nvPr userDrawn="1"/>
          </p:nvSpPr>
          <p:spPr bwMode="auto">
            <a:xfrm>
              <a:off x="11695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6" name="Line 99" hidden="1"/>
            <p:cNvSpPr>
              <a:spLocks noChangeShapeType="1"/>
            </p:cNvSpPr>
            <p:nvPr userDrawn="1"/>
          </p:nvSpPr>
          <p:spPr bwMode="auto">
            <a:xfrm>
              <a:off x="10255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7" name="Line 99" hidden="1"/>
            <p:cNvSpPr>
              <a:spLocks noChangeShapeType="1"/>
            </p:cNvSpPr>
            <p:nvPr userDrawn="1"/>
          </p:nvSpPr>
          <p:spPr bwMode="auto">
            <a:xfrm>
              <a:off x="8815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8" name="Line 99" hidden="1"/>
            <p:cNvSpPr>
              <a:spLocks noChangeShapeType="1"/>
            </p:cNvSpPr>
            <p:nvPr userDrawn="1"/>
          </p:nvSpPr>
          <p:spPr bwMode="auto">
            <a:xfrm>
              <a:off x="7374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9" name="Line 99" hidden="1"/>
            <p:cNvSpPr>
              <a:spLocks noChangeShapeType="1"/>
            </p:cNvSpPr>
            <p:nvPr userDrawn="1"/>
          </p:nvSpPr>
          <p:spPr bwMode="auto">
            <a:xfrm>
              <a:off x="5934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0" name="Line 99" hidden="1"/>
            <p:cNvSpPr>
              <a:spLocks noChangeShapeType="1"/>
            </p:cNvSpPr>
            <p:nvPr userDrawn="1"/>
          </p:nvSpPr>
          <p:spPr bwMode="auto">
            <a:xfrm>
              <a:off x="36178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1" name="Line 99" hidden="1"/>
            <p:cNvSpPr>
              <a:spLocks noChangeShapeType="1"/>
            </p:cNvSpPr>
            <p:nvPr userDrawn="1"/>
          </p:nvSpPr>
          <p:spPr bwMode="auto">
            <a:xfrm>
              <a:off x="34737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2" name="Line 99" hidden="1"/>
            <p:cNvSpPr>
              <a:spLocks noChangeShapeType="1"/>
            </p:cNvSpPr>
            <p:nvPr userDrawn="1"/>
          </p:nvSpPr>
          <p:spPr bwMode="auto">
            <a:xfrm>
              <a:off x="33297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3" name="Line 99" hidden="1"/>
            <p:cNvSpPr>
              <a:spLocks noChangeShapeType="1"/>
            </p:cNvSpPr>
            <p:nvPr userDrawn="1"/>
          </p:nvSpPr>
          <p:spPr bwMode="auto">
            <a:xfrm>
              <a:off x="40498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4" name="Line 99" hidden="1"/>
            <p:cNvSpPr>
              <a:spLocks noChangeShapeType="1"/>
            </p:cNvSpPr>
            <p:nvPr userDrawn="1"/>
          </p:nvSpPr>
          <p:spPr bwMode="auto">
            <a:xfrm>
              <a:off x="39058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5" name="Line 99" hidden="1"/>
            <p:cNvSpPr>
              <a:spLocks noChangeShapeType="1"/>
            </p:cNvSpPr>
            <p:nvPr userDrawn="1"/>
          </p:nvSpPr>
          <p:spPr bwMode="auto">
            <a:xfrm>
              <a:off x="37618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6" name="Line 99" hidden="1"/>
            <p:cNvSpPr>
              <a:spLocks noChangeShapeType="1"/>
            </p:cNvSpPr>
            <p:nvPr userDrawn="1"/>
          </p:nvSpPr>
          <p:spPr bwMode="auto">
            <a:xfrm>
              <a:off x="448323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7" name="Line 99" hidden="1"/>
            <p:cNvSpPr>
              <a:spLocks noChangeShapeType="1"/>
            </p:cNvSpPr>
            <p:nvPr userDrawn="1"/>
          </p:nvSpPr>
          <p:spPr bwMode="auto">
            <a:xfrm>
              <a:off x="433922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8" name="Line 99" hidden="1"/>
            <p:cNvSpPr>
              <a:spLocks noChangeShapeType="1"/>
            </p:cNvSpPr>
            <p:nvPr userDrawn="1"/>
          </p:nvSpPr>
          <p:spPr bwMode="auto">
            <a:xfrm>
              <a:off x="41938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9" name="Line 99" hidden="1"/>
            <p:cNvSpPr>
              <a:spLocks noChangeShapeType="1"/>
            </p:cNvSpPr>
            <p:nvPr userDrawn="1"/>
          </p:nvSpPr>
          <p:spPr bwMode="auto">
            <a:xfrm>
              <a:off x="462725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0" name="Line 99" hidden="1"/>
            <p:cNvSpPr>
              <a:spLocks noChangeShapeType="1"/>
            </p:cNvSpPr>
            <p:nvPr userDrawn="1"/>
          </p:nvSpPr>
          <p:spPr bwMode="auto">
            <a:xfrm>
              <a:off x="92344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1" name="Line 99" hidden="1"/>
            <p:cNvSpPr>
              <a:spLocks noChangeShapeType="1"/>
            </p:cNvSpPr>
            <p:nvPr userDrawn="1"/>
          </p:nvSpPr>
          <p:spPr bwMode="auto">
            <a:xfrm>
              <a:off x="76502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2" name="Line 99" hidden="1"/>
            <p:cNvSpPr>
              <a:spLocks noChangeShapeType="1"/>
            </p:cNvSpPr>
            <p:nvPr userDrawn="1"/>
          </p:nvSpPr>
          <p:spPr bwMode="auto">
            <a:xfrm>
              <a:off x="75062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3" name="Line 99" hidden="1"/>
            <p:cNvSpPr>
              <a:spLocks noChangeShapeType="1"/>
            </p:cNvSpPr>
            <p:nvPr userDrawn="1"/>
          </p:nvSpPr>
          <p:spPr bwMode="auto">
            <a:xfrm>
              <a:off x="73622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4" name="Line 99" hidden="1"/>
            <p:cNvSpPr>
              <a:spLocks noChangeShapeType="1"/>
            </p:cNvSpPr>
            <p:nvPr userDrawn="1"/>
          </p:nvSpPr>
          <p:spPr bwMode="auto">
            <a:xfrm>
              <a:off x="72182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5" name="Line 99" hidden="1"/>
            <p:cNvSpPr>
              <a:spLocks noChangeShapeType="1"/>
            </p:cNvSpPr>
            <p:nvPr userDrawn="1"/>
          </p:nvSpPr>
          <p:spPr bwMode="auto">
            <a:xfrm>
              <a:off x="70741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6" name="Line 99" hidden="1"/>
            <p:cNvSpPr>
              <a:spLocks noChangeShapeType="1"/>
            </p:cNvSpPr>
            <p:nvPr userDrawn="1"/>
          </p:nvSpPr>
          <p:spPr bwMode="auto">
            <a:xfrm>
              <a:off x="69301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7" name="Line 99" hidden="1"/>
            <p:cNvSpPr>
              <a:spLocks noChangeShapeType="1"/>
            </p:cNvSpPr>
            <p:nvPr userDrawn="1"/>
          </p:nvSpPr>
          <p:spPr bwMode="auto">
            <a:xfrm>
              <a:off x="67861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8" name="Line 99" hidden="1"/>
            <p:cNvSpPr>
              <a:spLocks noChangeShapeType="1"/>
            </p:cNvSpPr>
            <p:nvPr userDrawn="1"/>
          </p:nvSpPr>
          <p:spPr bwMode="auto">
            <a:xfrm>
              <a:off x="66421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9" name="Line 99" hidden="1"/>
            <p:cNvSpPr>
              <a:spLocks noChangeShapeType="1"/>
            </p:cNvSpPr>
            <p:nvPr userDrawn="1"/>
          </p:nvSpPr>
          <p:spPr bwMode="auto">
            <a:xfrm>
              <a:off x="64981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0" name="Line 99" hidden="1"/>
            <p:cNvSpPr>
              <a:spLocks noChangeShapeType="1"/>
            </p:cNvSpPr>
            <p:nvPr userDrawn="1"/>
          </p:nvSpPr>
          <p:spPr bwMode="auto">
            <a:xfrm>
              <a:off x="63541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1" name="Line 99" hidden="1"/>
            <p:cNvSpPr>
              <a:spLocks noChangeShapeType="1"/>
            </p:cNvSpPr>
            <p:nvPr userDrawn="1"/>
          </p:nvSpPr>
          <p:spPr bwMode="auto">
            <a:xfrm>
              <a:off x="62100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2" name="Line 99" hidden="1"/>
            <p:cNvSpPr>
              <a:spLocks noChangeShapeType="1"/>
            </p:cNvSpPr>
            <p:nvPr userDrawn="1"/>
          </p:nvSpPr>
          <p:spPr bwMode="auto">
            <a:xfrm>
              <a:off x="60660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3" name="Line 99" hidden="1"/>
            <p:cNvSpPr>
              <a:spLocks noChangeShapeType="1"/>
            </p:cNvSpPr>
            <p:nvPr userDrawn="1"/>
          </p:nvSpPr>
          <p:spPr bwMode="auto">
            <a:xfrm>
              <a:off x="59220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4" name="Line 99" hidden="1"/>
            <p:cNvSpPr>
              <a:spLocks noChangeShapeType="1"/>
            </p:cNvSpPr>
            <p:nvPr userDrawn="1"/>
          </p:nvSpPr>
          <p:spPr bwMode="auto">
            <a:xfrm>
              <a:off x="57780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5" name="Line 99" hidden="1"/>
            <p:cNvSpPr>
              <a:spLocks noChangeShapeType="1"/>
            </p:cNvSpPr>
            <p:nvPr userDrawn="1"/>
          </p:nvSpPr>
          <p:spPr bwMode="auto">
            <a:xfrm>
              <a:off x="56340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6" name="Line 99" hidden="1"/>
            <p:cNvSpPr>
              <a:spLocks noChangeShapeType="1"/>
            </p:cNvSpPr>
            <p:nvPr userDrawn="1"/>
          </p:nvSpPr>
          <p:spPr bwMode="auto">
            <a:xfrm>
              <a:off x="54900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7" name="Line 99" hidden="1"/>
            <p:cNvSpPr>
              <a:spLocks noChangeShapeType="1"/>
            </p:cNvSpPr>
            <p:nvPr userDrawn="1"/>
          </p:nvSpPr>
          <p:spPr bwMode="auto">
            <a:xfrm>
              <a:off x="53459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8" name="Line 99" hidden="1"/>
            <p:cNvSpPr>
              <a:spLocks noChangeShapeType="1"/>
            </p:cNvSpPr>
            <p:nvPr userDrawn="1"/>
          </p:nvSpPr>
          <p:spPr bwMode="auto">
            <a:xfrm>
              <a:off x="52019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9" name="Line 99" hidden="1"/>
            <p:cNvSpPr>
              <a:spLocks noChangeShapeType="1"/>
            </p:cNvSpPr>
            <p:nvPr userDrawn="1"/>
          </p:nvSpPr>
          <p:spPr bwMode="auto">
            <a:xfrm>
              <a:off x="50579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0" name="Line 99" hidden="1"/>
            <p:cNvSpPr>
              <a:spLocks noChangeShapeType="1"/>
            </p:cNvSpPr>
            <p:nvPr userDrawn="1"/>
          </p:nvSpPr>
          <p:spPr bwMode="auto">
            <a:xfrm>
              <a:off x="80823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1" name="Line 99" hidden="1"/>
            <p:cNvSpPr>
              <a:spLocks noChangeShapeType="1"/>
            </p:cNvSpPr>
            <p:nvPr userDrawn="1"/>
          </p:nvSpPr>
          <p:spPr bwMode="auto">
            <a:xfrm>
              <a:off x="79382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2" name="Line 99" hidden="1"/>
            <p:cNvSpPr>
              <a:spLocks noChangeShapeType="1"/>
            </p:cNvSpPr>
            <p:nvPr userDrawn="1"/>
          </p:nvSpPr>
          <p:spPr bwMode="auto">
            <a:xfrm>
              <a:off x="77942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3" name="Line 99" hidden="1"/>
            <p:cNvSpPr>
              <a:spLocks noChangeShapeType="1"/>
            </p:cNvSpPr>
            <p:nvPr userDrawn="1"/>
          </p:nvSpPr>
          <p:spPr bwMode="auto">
            <a:xfrm>
              <a:off x="85143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4" name="Line 99" hidden="1"/>
            <p:cNvSpPr>
              <a:spLocks noChangeShapeType="1"/>
            </p:cNvSpPr>
            <p:nvPr userDrawn="1"/>
          </p:nvSpPr>
          <p:spPr bwMode="auto">
            <a:xfrm>
              <a:off x="83703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5" name="Line 99" hidden="1"/>
            <p:cNvSpPr>
              <a:spLocks noChangeShapeType="1"/>
            </p:cNvSpPr>
            <p:nvPr userDrawn="1"/>
          </p:nvSpPr>
          <p:spPr bwMode="auto">
            <a:xfrm>
              <a:off x="82263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6" name="Line 99" hidden="1"/>
            <p:cNvSpPr>
              <a:spLocks noChangeShapeType="1"/>
            </p:cNvSpPr>
            <p:nvPr userDrawn="1"/>
          </p:nvSpPr>
          <p:spPr bwMode="auto">
            <a:xfrm>
              <a:off x="89463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7" name="Line 99" hidden="1"/>
            <p:cNvSpPr>
              <a:spLocks noChangeShapeType="1"/>
            </p:cNvSpPr>
            <p:nvPr userDrawn="1"/>
          </p:nvSpPr>
          <p:spPr bwMode="auto">
            <a:xfrm>
              <a:off x="88023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8" name="Line 99" hidden="1"/>
            <p:cNvSpPr>
              <a:spLocks noChangeShapeType="1"/>
            </p:cNvSpPr>
            <p:nvPr userDrawn="1"/>
          </p:nvSpPr>
          <p:spPr bwMode="auto">
            <a:xfrm>
              <a:off x="86583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9" name="Line 99" hidden="1"/>
            <p:cNvSpPr>
              <a:spLocks noChangeShapeType="1"/>
            </p:cNvSpPr>
            <p:nvPr userDrawn="1"/>
          </p:nvSpPr>
          <p:spPr bwMode="auto">
            <a:xfrm>
              <a:off x="90904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39436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2503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063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768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8170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2571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46973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61375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75776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90178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04579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18981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3338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4778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62186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76587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9098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20539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6823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8264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97042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11444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25845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40247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546489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69050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83452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97853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122554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266570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41058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554603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698619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842635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986651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313066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6" name="Line 99" hidden="1"/>
            <p:cNvSpPr>
              <a:spLocks noChangeShapeType="1"/>
            </p:cNvSpPr>
            <p:nvPr userDrawn="1"/>
          </p:nvSpPr>
          <p:spPr bwMode="auto">
            <a:xfrm>
              <a:off x="49139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7" name="正方形/長方形 336" hidden="1"/>
            <p:cNvSpPr>
              <a:spLocks noChangeArrowheads="1"/>
            </p:cNvSpPr>
            <p:nvPr userDrawn="1"/>
          </p:nvSpPr>
          <p:spPr bwMode="auto">
            <a:xfrm>
              <a:off x="449454" y="1189814"/>
              <a:ext cx="8928993" cy="547260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723">
                <a:solidFill>
                  <a:prstClr val="black"/>
                </a:solidFill>
              </a:endParaRPr>
            </a:p>
          </p:txBody>
        </p:sp>
        <p:sp>
          <p:nvSpPr>
            <p:cNvPr id="112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538377"/>
              <a:ext cx="0" cy="8928991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</p:grpSp>
      <p:sp>
        <p:nvSpPr>
          <p:cNvPr id="341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9264816" y="6498038"/>
            <a:ext cx="291180" cy="195819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907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fld id="{955BABAF-BF59-42D2-AA4E-F3459247DE6A}" type="slidenum">
              <a:rPr lang="ja-JP" altLang="en-US" smtClean="0"/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1029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1083837" y="424756"/>
            <a:ext cx="8270686" cy="39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239686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</p:sldLayoutIdLst>
  <p:hf sldNum="0" hdr="0" dt="0"/>
  <p:txStyles>
    <p:titleStyle>
      <a:lvl1pPr algn="l" defTabSz="945990" rtl="0" eaLnBrk="0" fontAlgn="base" hangingPunct="0">
        <a:spcBef>
          <a:spcPct val="0"/>
        </a:spcBef>
        <a:spcAft>
          <a:spcPct val="0"/>
        </a:spcAft>
        <a:defRPr kumimoji="1" sz="2177" b="1" kern="1200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ＭＳ Ｐゴシック" panose="020B0600070205080204" pitchFamily="50" charset="-128"/>
        </a:defRPr>
      </a:lvl1pPr>
      <a:lvl2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2pPr>
      <a:lvl3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3pPr>
      <a:lvl4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4pPr>
      <a:lvl5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5pPr>
      <a:lvl6pPr marL="414680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6pPr>
      <a:lvl7pPr marL="82936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7pPr>
      <a:lvl8pPr marL="124404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8pPr>
      <a:lvl9pPr marL="1658722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9pPr>
    </p:titleStyle>
    <p:bodyStyle>
      <a:lvl1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905" b="1" kern="1200">
          <a:solidFill>
            <a:srgbClr val="000000"/>
          </a:solidFill>
          <a:latin typeface="+mn-ea"/>
          <a:ea typeface="+mn-ea"/>
          <a:cs typeface="+mn-cs"/>
        </a:defRPr>
      </a:lvl1pPr>
      <a:lvl2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723" kern="1200">
          <a:solidFill>
            <a:srgbClr val="000000"/>
          </a:solidFill>
          <a:latin typeface="+mn-ea"/>
          <a:ea typeface="+mn-ea"/>
          <a:cs typeface="+mn-cs"/>
        </a:defRPr>
      </a:lvl2pPr>
      <a:lvl3pPr marL="256296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542" kern="1200">
          <a:solidFill>
            <a:srgbClr val="000000"/>
          </a:solidFill>
          <a:latin typeface="+mn-ea"/>
          <a:ea typeface="+mn-ea"/>
          <a:cs typeface="+mn-cs"/>
        </a:defRPr>
      </a:lvl3pPr>
      <a:lvl4pPr marL="427640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4pPr>
      <a:lvl5pPr marL="598983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5pPr>
      <a:lvl6pPr marL="260164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466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769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2071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73025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4605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1907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9210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36512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83815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311177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78420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3"/>
          <a:stretch>
            <a:fillRect/>
          </a:stretch>
        </p:blipFill>
        <p:spPr bwMode="auto">
          <a:xfrm>
            <a:off x="1472" y="0"/>
            <a:ext cx="7419205" cy="12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Codos_Grid_201008" hidden="1"/>
          <p:cNvGrpSpPr>
            <a:grpSpLocks/>
          </p:cNvGrpSpPr>
          <p:nvPr/>
        </p:nvGrpSpPr>
        <p:grpSpPr bwMode="auto">
          <a:xfrm>
            <a:off x="817657" y="1125962"/>
            <a:ext cx="8270686" cy="4964598"/>
            <a:chOff x="449454" y="1189814"/>
            <a:chExt cx="8928993" cy="5472608"/>
          </a:xfrm>
        </p:grpSpPr>
        <p:sp>
          <p:nvSpPr>
            <p:cNvPr id="1030" name="Line 99" hidden="1"/>
            <p:cNvSpPr>
              <a:spLocks noChangeShapeType="1"/>
            </p:cNvSpPr>
            <p:nvPr userDrawn="1"/>
          </p:nvSpPr>
          <p:spPr bwMode="auto">
            <a:xfrm>
              <a:off x="477126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1" name="Line 99" hidden="1"/>
            <p:cNvSpPr>
              <a:spLocks noChangeShapeType="1"/>
            </p:cNvSpPr>
            <p:nvPr userDrawn="1"/>
          </p:nvSpPr>
          <p:spPr bwMode="auto">
            <a:xfrm>
              <a:off x="31857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2" name="Line 99" hidden="1"/>
            <p:cNvSpPr>
              <a:spLocks noChangeShapeType="1"/>
            </p:cNvSpPr>
            <p:nvPr userDrawn="1"/>
          </p:nvSpPr>
          <p:spPr bwMode="auto">
            <a:xfrm>
              <a:off x="30417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3" name="Line 99" hidden="1"/>
            <p:cNvSpPr>
              <a:spLocks noChangeShapeType="1"/>
            </p:cNvSpPr>
            <p:nvPr userDrawn="1"/>
          </p:nvSpPr>
          <p:spPr bwMode="auto">
            <a:xfrm>
              <a:off x="28977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4" name="Line 99" hidden="1"/>
            <p:cNvSpPr>
              <a:spLocks noChangeShapeType="1"/>
            </p:cNvSpPr>
            <p:nvPr userDrawn="1"/>
          </p:nvSpPr>
          <p:spPr bwMode="auto">
            <a:xfrm>
              <a:off x="27537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5" name="Line 99" hidden="1"/>
            <p:cNvSpPr>
              <a:spLocks noChangeShapeType="1"/>
            </p:cNvSpPr>
            <p:nvPr userDrawn="1"/>
          </p:nvSpPr>
          <p:spPr bwMode="auto">
            <a:xfrm>
              <a:off x="26096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6" name="Line 99" hidden="1"/>
            <p:cNvSpPr>
              <a:spLocks noChangeShapeType="1"/>
            </p:cNvSpPr>
            <p:nvPr userDrawn="1"/>
          </p:nvSpPr>
          <p:spPr bwMode="auto">
            <a:xfrm>
              <a:off x="24656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7" name="Line 99" hidden="1"/>
            <p:cNvSpPr>
              <a:spLocks noChangeShapeType="1"/>
            </p:cNvSpPr>
            <p:nvPr userDrawn="1"/>
          </p:nvSpPr>
          <p:spPr bwMode="auto">
            <a:xfrm>
              <a:off x="23216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8" name="Line 99" hidden="1"/>
            <p:cNvSpPr>
              <a:spLocks noChangeShapeType="1"/>
            </p:cNvSpPr>
            <p:nvPr userDrawn="1"/>
          </p:nvSpPr>
          <p:spPr bwMode="auto">
            <a:xfrm>
              <a:off x="21776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9" name="Line 99" hidden="1"/>
            <p:cNvSpPr>
              <a:spLocks noChangeShapeType="1"/>
            </p:cNvSpPr>
            <p:nvPr userDrawn="1"/>
          </p:nvSpPr>
          <p:spPr bwMode="auto">
            <a:xfrm>
              <a:off x="20336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0" name="Line 99" hidden="1"/>
            <p:cNvSpPr>
              <a:spLocks noChangeShapeType="1"/>
            </p:cNvSpPr>
            <p:nvPr userDrawn="1"/>
          </p:nvSpPr>
          <p:spPr bwMode="auto">
            <a:xfrm>
              <a:off x="18896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1" name="Line 99" hidden="1"/>
            <p:cNvSpPr>
              <a:spLocks noChangeShapeType="1"/>
            </p:cNvSpPr>
            <p:nvPr userDrawn="1"/>
          </p:nvSpPr>
          <p:spPr bwMode="auto">
            <a:xfrm>
              <a:off x="17455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2" name="Line 99" hidden="1"/>
            <p:cNvSpPr>
              <a:spLocks noChangeShapeType="1"/>
            </p:cNvSpPr>
            <p:nvPr userDrawn="1"/>
          </p:nvSpPr>
          <p:spPr bwMode="auto">
            <a:xfrm>
              <a:off x="16015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3" name="Line 99" hidden="1"/>
            <p:cNvSpPr>
              <a:spLocks noChangeShapeType="1"/>
            </p:cNvSpPr>
            <p:nvPr userDrawn="1"/>
          </p:nvSpPr>
          <p:spPr bwMode="auto">
            <a:xfrm>
              <a:off x="14575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4" name="Line 99" hidden="1"/>
            <p:cNvSpPr>
              <a:spLocks noChangeShapeType="1"/>
            </p:cNvSpPr>
            <p:nvPr userDrawn="1"/>
          </p:nvSpPr>
          <p:spPr bwMode="auto">
            <a:xfrm>
              <a:off x="13135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5" name="Line 99" hidden="1"/>
            <p:cNvSpPr>
              <a:spLocks noChangeShapeType="1"/>
            </p:cNvSpPr>
            <p:nvPr userDrawn="1"/>
          </p:nvSpPr>
          <p:spPr bwMode="auto">
            <a:xfrm>
              <a:off x="11695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6" name="Line 99" hidden="1"/>
            <p:cNvSpPr>
              <a:spLocks noChangeShapeType="1"/>
            </p:cNvSpPr>
            <p:nvPr userDrawn="1"/>
          </p:nvSpPr>
          <p:spPr bwMode="auto">
            <a:xfrm>
              <a:off x="10255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7" name="Line 99" hidden="1"/>
            <p:cNvSpPr>
              <a:spLocks noChangeShapeType="1"/>
            </p:cNvSpPr>
            <p:nvPr userDrawn="1"/>
          </p:nvSpPr>
          <p:spPr bwMode="auto">
            <a:xfrm>
              <a:off x="8815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8" name="Line 99" hidden="1"/>
            <p:cNvSpPr>
              <a:spLocks noChangeShapeType="1"/>
            </p:cNvSpPr>
            <p:nvPr userDrawn="1"/>
          </p:nvSpPr>
          <p:spPr bwMode="auto">
            <a:xfrm>
              <a:off x="7374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9" name="Line 99" hidden="1"/>
            <p:cNvSpPr>
              <a:spLocks noChangeShapeType="1"/>
            </p:cNvSpPr>
            <p:nvPr userDrawn="1"/>
          </p:nvSpPr>
          <p:spPr bwMode="auto">
            <a:xfrm>
              <a:off x="5934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0" name="Line 99" hidden="1"/>
            <p:cNvSpPr>
              <a:spLocks noChangeShapeType="1"/>
            </p:cNvSpPr>
            <p:nvPr userDrawn="1"/>
          </p:nvSpPr>
          <p:spPr bwMode="auto">
            <a:xfrm>
              <a:off x="36178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1" name="Line 99" hidden="1"/>
            <p:cNvSpPr>
              <a:spLocks noChangeShapeType="1"/>
            </p:cNvSpPr>
            <p:nvPr userDrawn="1"/>
          </p:nvSpPr>
          <p:spPr bwMode="auto">
            <a:xfrm>
              <a:off x="34737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2" name="Line 99" hidden="1"/>
            <p:cNvSpPr>
              <a:spLocks noChangeShapeType="1"/>
            </p:cNvSpPr>
            <p:nvPr userDrawn="1"/>
          </p:nvSpPr>
          <p:spPr bwMode="auto">
            <a:xfrm>
              <a:off x="33297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3" name="Line 99" hidden="1"/>
            <p:cNvSpPr>
              <a:spLocks noChangeShapeType="1"/>
            </p:cNvSpPr>
            <p:nvPr userDrawn="1"/>
          </p:nvSpPr>
          <p:spPr bwMode="auto">
            <a:xfrm>
              <a:off x="40498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4" name="Line 99" hidden="1"/>
            <p:cNvSpPr>
              <a:spLocks noChangeShapeType="1"/>
            </p:cNvSpPr>
            <p:nvPr userDrawn="1"/>
          </p:nvSpPr>
          <p:spPr bwMode="auto">
            <a:xfrm>
              <a:off x="39058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5" name="Line 99" hidden="1"/>
            <p:cNvSpPr>
              <a:spLocks noChangeShapeType="1"/>
            </p:cNvSpPr>
            <p:nvPr userDrawn="1"/>
          </p:nvSpPr>
          <p:spPr bwMode="auto">
            <a:xfrm>
              <a:off x="37618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6" name="Line 99" hidden="1"/>
            <p:cNvSpPr>
              <a:spLocks noChangeShapeType="1"/>
            </p:cNvSpPr>
            <p:nvPr userDrawn="1"/>
          </p:nvSpPr>
          <p:spPr bwMode="auto">
            <a:xfrm>
              <a:off x="448323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7" name="Line 99" hidden="1"/>
            <p:cNvSpPr>
              <a:spLocks noChangeShapeType="1"/>
            </p:cNvSpPr>
            <p:nvPr userDrawn="1"/>
          </p:nvSpPr>
          <p:spPr bwMode="auto">
            <a:xfrm>
              <a:off x="433922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8" name="Line 99" hidden="1"/>
            <p:cNvSpPr>
              <a:spLocks noChangeShapeType="1"/>
            </p:cNvSpPr>
            <p:nvPr userDrawn="1"/>
          </p:nvSpPr>
          <p:spPr bwMode="auto">
            <a:xfrm>
              <a:off x="41938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9" name="Line 99" hidden="1"/>
            <p:cNvSpPr>
              <a:spLocks noChangeShapeType="1"/>
            </p:cNvSpPr>
            <p:nvPr userDrawn="1"/>
          </p:nvSpPr>
          <p:spPr bwMode="auto">
            <a:xfrm>
              <a:off x="462725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0" name="Line 99" hidden="1"/>
            <p:cNvSpPr>
              <a:spLocks noChangeShapeType="1"/>
            </p:cNvSpPr>
            <p:nvPr userDrawn="1"/>
          </p:nvSpPr>
          <p:spPr bwMode="auto">
            <a:xfrm>
              <a:off x="92344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1" name="Line 99" hidden="1"/>
            <p:cNvSpPr>
              <a:spLocks noChangeShapeType="1"/>
            </p:cNvSpPr>
            <p:nvPr userDrawn="1"/>
          </p:nvSpPr>
          <p:spPr bwMode="auto">
            <a:xfrm>
              <a:off x="76502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2" name="Line 99" hidden="1"/>
            <p:cNvSpPr>
              <a:spLocks noChangeShapeType="1"/>
            </p:cNvSpPr>
            <p:nvPr userDrawn="1"/>
          </p:nvSpPr>
          <p:spPr bwMode="auto">
            <a:xfrm>
              <a:off x="75062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3" name="Line 99" hidden="1"/>
            <p:cNvSpPr>
              <a:spLocks noChangeShapeType="1"/>
            </p:cNvSpPr>
            <p:nvPr userDrawn="1"/>
          </p:nvSpPr>
          <p:spPr bwMode="auto">
            <a:xfrm>
              <a:off x="73622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4" name="Line 99" hidden="1"/>
            <p:cNvSpPr>
              <a:spLocks noChangeShapeType="1"/>
            </p:cNvSpPr>
            <p:nvPr userDrawn="1"/>
          </p:nvSpPr>
          <p:spPr bwMode="auto">
            <a:xfrm>
              <a:off x="72182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5" name="Line 99" hidden="1"/>
            <p:cNvSpPr>
              <a:spLocks noChangeShapeType="1"/>
            </p:cNvSpPr>
            <p:nvPr userDrawn="1"/>
          </p:nvSpPr>
          <p:spPr bwMode="auto">
            <a:xfrm>
              <a:off x="70741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6" name="Line 99" hidden="1"/>
            <p:cNvSpPr>
              <a:spLocks noChangeShapeType="1"/>
            </p:cNvSpPr>
            <p:nvPr userDrawn="1"/>
          </p:nvSpPr>
          <p:spPr bwMode="auto">
            <a:xfrm>
              <a:off x="69301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7" name="Line 99" hidden="1"/>
            <p:cNvSpPr>
              <a:spLocks noChangeShapeType="1"/>
            </p:cNvSpPr>
            <p:nvPr userDrawn="1"/>
          </p:nvSpPr>
          <p:spPr bwMode="auto">
            <a:xfrm>
              <a:off x="67861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8" name="Line 99" hidden="1"/>
            <p:cNvSpPr>
              <a:spLocks noChangeShapeType="1"/>
            </p:cNvSpPr>
            <p:nvPr userDrawn="1"/>
          </p:nvSpPr>
          <p:spPr bwMode="auto">
            <a:xfrm>
              <a:off x="66421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9" name="Line 99" hidden="1"/>
            <p:cNvSpPr>
              <a:spLocks noChangeShapeType="1"/>
            </p:cNvSpPr>
            <p:nvPr userDrawn="1"/>
          </p:nvSpPr>
          <p:spPr bwMode="auto">
            <a:xfrm>
              <a:off x="64981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0" name="Line 99" hidden="1"/>
            <p:cNvSpPr>
              <a:spLocks noChangeShapeType="1"/>
            </p:cNvSpPr>
            <p:nvPr userDrawn="1"/>
          </p:nvSpPr>
          <p:spPr bwMode="auto">
            <a:xfrm>
              <a:off x="63541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1" name="Line 99" hidden="1"/>
            <p:cNvSpPr>
              <a:spLocks noChangeShapeType="1"/>
            </p:cNvSpPr>
            <p:nvPr userDrawn="1"/>
          </p:nvSpPr>
          <p:spPr bwMode="auto">
            <a:xfrm>
              <a:off x="62100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2" name="Line 99" hidden="1"/>
            <p:cNvSpPr>
              <a:spLocks noChangeShapeType="1"/>
            </p:cNvSpPr>
            <p:nvPr userDrawn="1"/>
          </p:nvSpPr>
          <p:spPr bwMode="auto">
            <a:xfrm>
              <a:off x="60660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3" name="Line 99" hidden="1"/>
            <p:cNvSpPr>
              <a:spLocks noChangeShapeType="1"/>
            </p:cNvSpPr>
            <p:nvPr userDrawn="1"/>
          </p:nvSpPr>
          <p:spPr bwMode="auto">
            <a:xfrm>
              <a:off x="59220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4" name="Line 99" hidden="1"/>
            <p:cNvSpPr>
              <a:spLocks noChangeShapeType="1"/>
            </p:cNvSpPr>
            <p:nvPr userDrawn="1"/>
          </p:nvSpPr>
          <p:spPr bwMode="auto">
            <a:xfrm>
              <a:off x="57780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5" name="Line 99" hidden="1"/>
            <p:cNvSpPr>
              <a:spLocks noChangeShapeType="1"/>
            </p:cNvSpPr>
            <p:nvPr userDrawn="1"/>
          </p:nvSpPr>
          <p:spPr bwMode="auto">
            <a:xfrm>
              <a:off x="56340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6" name="Line 99" hidden="1"/>
            <p:cNvSpPr>
              <a:spLocks noChangeShapeType="1"/>
            </p:cNvSpPr>
            <p:nvPr userDrawn="1"/>
          </p:nvSpPr>
          <p:spPr bwMode="auto">
            <a:xfrm>
              <a:off x="54900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7" name="Line 99" hidden="1"/>
            <p:cNvSpPr>
              <a:spLocks noChangeShapeType="1"/>
            </p:cNvSpPr>
            <p:nvPr userDrawn="1"/>
          </p:nvSpPr>
          <p:spPr bwMode="auto">
            <a:xfrm>
              <a:off x="53459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8" name="Line 99" hidden="1"/>
            <p:cNvSpPr>
              <a:spLocks noChangeShapeType="1"/>
            </p:cNvSpPr>
            <p:nvPr userDrawn="1"/>
          </p:nvSpPr>
          <p:spPr bwMode="auto">
            <a:xfrm>
              <a:off x="52019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9" name="Line 99" hidden="1"/>
            <p:cNvSpPr>
              <a:spLocks noChangeShapeType="1"/>
            </p:cNvSpPr>
            <p:nvPr userDrawn="1"/>
          </p:nvSpPr>
          <p:spPr bwMode="auto">
            <a:xfrm>
              <a:off x="50579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0" name="Line 99" hidden="1"/>
            <p:cNvSpPr>
              <a:spLocks noChangeShapeType="1"/>
            </p:cNvSpPr>
            <p:nvPr userDrawn="1"/>
          </p:nvSpPr>
          <p:spPr bwMode="auto">
            <a:xfrm>
              <a:off x="80823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1" name="Line 99" hidden="1"/>
            <p:cNvSpPr>
              <a:spLocks noChangeShapeType="1"/>
            </p:cNvSpPr>
            <p:nvPr userDrawn="1"/>
          </p:nvSpPr>
          <p:spPr bwMode="auto">
            <a:xfrm>
              <a:off x="79382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2" name="Line 99" hidden="1"/>
            <p:cNvSpPr>
              <a:spLocks noChangeShapeType="1"/>
            </p:cNvSpPr>
            <p:nvPr userDrawn="1"/>
          </p:nvSpPr>
          <p:spPr bwMode="auto">
            <a:xfrm>
              <a:off x="77942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3" name="Line 99" hidden="1"/>
            <p:cNvSpPr>
              <a:spLocks noChangeShapeType="1"/>
            </p:cNvSpPr>
            <p:nvPr userDrawn="1"/>
          </p:nvSpPr>
          <p:spPr bwMode="auto">
            <a:xfrm>
              <a:off x="85143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4" name="Line 99" hidden="1"/>
            <p:cNvSpPr>
              <a:spLocks noChangeShapeType="1"/>
            </p:cNvSpPr>
            <p:nvPr userDrawn="1"/>
          </p:nvSpPr>
          <p:spPr bwMode="auto">
            <a:xfrm>
              <a:off x="83703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5" name="Line 99" hidden="1"/>
            <p:cNvSpPr>
              <a:spLocks noChangeShapeType="1"/>
            </p:cNvSpPr>
            <p:nvPr userDrawn="1"/>
          </p:nvSpPr>
          <p:spPr bwMode="auto">
            <a:xfrm>
              <a:off x="82263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6" name="Line 99" hidden="1"/>
            <p:cNvSpPr>
              <a:spLocks noChangeShapeType="1"/>
            </p:cNvSpPr>
            <p:nvPr userDrawn="1"/>
          </p:nvSpPr>
          <p:spPr bwMode="auto">
            <a:xfrm>
              <a:off x="89463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7" name="Line 99" hidden="1"/>
            <p:cNvSpPr>
              <a:spLocks noChangeShapeType="1"/>
            </p:cNvSpPr>
            <p:nvPr userDrawn="1"/>
          </p:nvSpPr>
          <p:spPr bwMode="auto">
            <a:xfrm>
              <a:off x="88023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8" name="Line 99" hidden="1"/>
            <p:cNvSpPr>
              <a:spLocks noChangeShapeType="1"/>
            </p:cNvSpPr>
            <p:nvPr userDrawn="1"/>
          </p:nvSpPr>
          <p:spPr bwMode="auto">
            <a:xfrm>
              <a:off x="86583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9" name="Line 99" hidden="1"/>
            <p:cNvSpPr>
              <a:spLocks noChangeShapeType="1"/>
            </p:cNvSpPr>
            <p:nvPr userDrawn="1"/>
          </p:nvSpPr>
          <p:spPr bwMode="auto">
            <a:xfrm>
              <a:off x="90904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39436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2503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063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768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8170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2571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46973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61375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75776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90178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04579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18981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3338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4778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62186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76587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9098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20539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6823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8264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97042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11444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25845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40247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546489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69050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83452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97853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122554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266570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41058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554603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698619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842635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986651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313066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6" name="Line 99" hidden="1"/>
            <p:cNvSpPr>
              <a:spLocks noChangeShapeType="1"/>
            </p:cNvSpPr>
            <p:nvPr userDrawn="1"/>
          </p:nvSpPr>
          <p:spPr bwMode="auto">
            <a:xfrm>
              <a:off x="49139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7" name="正方形/長方形 336" hidden="1"/>
            <p:cNvSpPr>
              <a:spLocks noChangeArrowheads="1"/>
            </p:cNvSpPr>
            <p:nvPr userDrawn="1"/>
          </p:nvSpPr>
          <p:spPr bwMode="auto">
            <a:xfrm>
              <a:off x="449454" y="1189814"/>
              <a:ext cx="8928993" cy="547260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723">
                <a:solidFill>
                  <a:prstClr val="black"/>
                </a:solidFill>
              </a:endParaRPr>
            </a:p>
          </p:txBody>
        </p:sp>
        <p:sp>
          <p:nvSpPr>
            <p:cNvPr id="112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538377"/>
              <a:ext cx="0" cy="8928991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</p:grpSp>
      <p:sp>
        <p:nvSpPr>
          <p:cNvPr id="341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9264816" y="6498038"/>
            <a:ext cx="291180" cy="195819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907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fld id="{955BABAF-BF59-42D2-AA4E-F3459247DE6A}" type="slidenum">
              <a:rPr lang="ja-JP" altLang="en-US" smtClean="0"/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1029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1083837" y="424756"/>
            <a:ext cx="8270686" cy="39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401792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</p:sldLayoutIdLst>
  <p:hf sldNum="0" hdr="0" dt="0"/>
  <p:txStyles>
    <p:titleStyle>
      <a:lvl1pPr algn="l" defTabSz="945990" rtl="0" eaLnBrk="0" fontAlgn="base" hangingPunct="0">
        <a:spcBef>
          <a:spcPct val="0"/>
        </a:spcBef>
        <a:spcAft>
          <a:spcPct val="0"/>
        </a:spcAft>
        <a:defRPr kumimoji="1" sz="2177" b="1" kern="1200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ＭＳ Ｐゴシック" panose="020B0600070205080204" pitchFamily="50" charset="-128"/>
        </a:defRPr>
      </a:lvl1pPr>
      <a:lvl2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2pPr>
      <a:lvl3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3pPr>
      <a:lvl4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4pPr>
      <a:lvl5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5pPr>
      <a:lvl6pPr marL="414680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6pPr>
      <a:lvl7pPr marL="82936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7pPr>
      <a:lvl8pPr marL="124404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8pPr>
      <a:lvl9pPr marL="1658722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9pPr>
    </p:titleStyle>
    <p:bodyStyle>
      <a:lvl1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905" b="1" kern="1200">
          <a:solidFill>
            <a:srgbClr val="000000"/>
          </a:solidFill>
          <a:latin typeface="+mn-ea"/>
          <a:ea typeface="+mn-ea"/>
          <a:cs typeface="+mn-cs"/>
        </a:defRPr>
      </a:lvl1pPr>
      <a:lvl2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723" kern="1200">
          <a:solidFill>
            <a:srgbClr val="000000"/>
          </a:solidFill>
          <a:latin typeface="+mn-ea"/>
          <a:ea typeface="+mn-ea"/>
          <a:cs typeface="+mn-cs"/>
        </a:defRPr>
      </a:lvl2pPr>
      <a:lvl3pPr marL="256296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542" kern="1200">
          <a:solidFill>
            <a:srgbClr val="000000"/>
          </a:solidFill>
          <a:latin typeface="+mn-ea"/>
          <a:ea typeface="+mn-ea"/>
          <a:cs typeface="+mn-cs"/>
        </a:defRPr>
      </a:lvl3pPr>
      <a:lvl4pPr marL="427640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4pPr>
      <a:lvl5pPr marL="598983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5pPr>
      <a:lvl6pPr marL="260164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466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769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2071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73025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4605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1907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9210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36512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83815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311177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78420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図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3"/>
          <a:stretch>
            <a:fillRect/>
          </a:stretch>
        </p:blipFill>
        <p:spPr bwMode="auto">
          <a:xfrm>
            <a:off x="1472" y="0"/>
            <a:ext cx="7419205" cy="1274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27" name="Codos_Grid_201008" hidden="1"/>
          <p:cNvGrpSpPr>
            <a:grpSpLocks/>
          </p:cNvGrpSpPr>
          <p:nvPr/>
        </p:nvGrpSpPr>
        <p:grpSpPr bwMode="auto">
          <a:xfrm>
            <a:off x="817657" y="1125962"/>
            <a:ext cx="8270686" cy="4964598"/>
            <a:chOff x="449454" y="1189814"/>
            <a:chExt cx="8928993" cy="5472608"/>
          </a:xfrm>
        </p:grpSpPr>
        <p:sp>
          <p:nvSpPr>
            <p:cNvPr id="1030" name="Line 99" hidden="1"/>
            <p:cNvSpPr>
              <a:spLocks noChangeShapeType="1"/>
            </p:cNvSpPr>
            <p:nvPr userDrawn="1"/>
          </p:nvSpPr>
          <p:spPr bwMode="auto">
            <a:xfrm>
              <a:off x="477126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1" name="Line 99" hidden="1"/>
            <p:cNvSpPr>
              <a:spLocks noChangeShapeType="1"/>
            </p:cNvSpPr>
            <p:nvPr userDrawn="1"/>
          </p:nvSpPr>
          <p:spPr bwMode="auto">
            <a:xfrm>
              <a:off x="31857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2" name="Line 99" hidden="1"/>
            <p:cNvSpPr>
              <a:spLocks noChangeShapeType="1"/>
            </p:cNvSpPr>
            <p:nvPr userDrawn="1"/>
          </p:nvSpPr>
          <p:spPr bwMode="auto">
            <a:xfrm>
              <a:off x="30417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3" name="Line 99" hidden="1"/>
            <p:cNvSpPr>
              <a:spLocks noChangeShapeType="1"/>
            </p:cNvSpPr>
            <p:nvPr userDrawn="1"/>
          </p:nvSpPr>
          <p:spPr bwMode="auto">
            <a:xfrm>
              <a:off x="28977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4" name="Line 99" hidden="1"/>
            <p:cNvSpPr>
              <a:spLocks noChangeShapeType="1"/>
            </p:cNvSpPr>
            <p:nvPr userDrawn="1"/>
          </p:nvSpPr>
          <p:spPr bwMode="auto">
            <a:xfrm>
              <a:off x="27537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5" name="Line 99" hidden="1"/>
            <p:cNvSpPr>
              <a:spLocks noChangeShapeType="1"/>
            </p:cNvSpPr>
            <p:nvPr userDrawn="1"/>
          </p:nvSpPr>
          <p:spPr bwMode="auto">
            <a:xfrm>
              <a:off x="26096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6" name="Line 99" hidden="1"/>
            <p:cNvSpPr>
              <a:spLocks noChangeShapeType="1"/>
            </p:cNvSpPr>
            <p:nvPr userDrawn="1"/>
          </p:nvSpPr>
          <p:spPr bwMode="auto">
            <a:xfrm>
              <a:off x="24656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7" name="Line 99" hidden="1"/>
            <p:cNvSpPr>
              <a:spLocks noChangeShapeType="1"/>
            </p:cNvSpPr>
            <p:nvPr userDrawn="1"/>
          </p:nvSpPr>
          <p:spPr bwMode="auto">
            <a:xfrm>
              <a:off x="23216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8" name="Line 99" hidden="1"/>
            <p:cNvSpPr>
              <a:spLocks noChangeShapeType="1"/>
            </p:cNvSpPr>
            <p:nvPr userDrawn="1"/>
          </p:nvSpPr>
          <p:spPr bwMode="auto">
            <a:xfrm>
              <a:off x="21776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39" name="Line 99" hidden="1"/>
            <p:cNvSpPr>
              <a:spLocks noChangeShapeType="1"/>
            </p:cNvSpPr>
            <p:nvPr userDrawn="1"/>
          </p:nvSpPr>
          <p:spPr bwMode="auto">
            <a:xfrm>
              <a:off x="20336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0" name="Line 99" hidden="1"/>
            <p:cNvSpPr>
              <a:spLocks noChangeShapeType="1"/>
            </p:cNvSpPr>
            <p:nvPr userDrawn="1"/>
          </p:nvSpPr>
          <p:spPr bwMode="auto">
            <a:xfrm>
              <a:off x="18896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1" name="Line 99" hidden="1"/>
            <p:cNvSpPr>
              <a:spLocks noChangeShapeType="1"/>
            </p:cNvSpPr>
            <p:nvPr userDrawn="1"/>
          </p:nvSpPr>
          <p:spPr bwMode="auto">
            <a:xfrm>
              <a:off x="17455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2" name="Line 99" hidden="1"/>
            <p:cNvSpPr>
              <a:spLocks noChangeShapeType="1"/>
            </p:cNvSpPr>
            <p:nvPr userDrawn="1"/>
          </p:nvSpPr>
          <p:spPr bwMode="auto">
            <a:xfrm>
              <a:off x="16015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3" name="Line 99" hidden="1"/>
            <p:cNvSpPr>
              <a:spLocks noChangeShapeType="1"/>
            </p:cNvSpPr>
            <p:nvPr userDrawn="1"/>
          </p:nvSpPr>
          <p:spPr bwMode="auto">
            <a:xfrm>
              <a:off x="14575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4" name="Line 99" hidden="1"/>
            <p:cNvSpPr>
              <a:spLocks noChangeShapeType="1"/>
            </p:cNvSpPr>
            <p:nvPr userDrawn="1"/>
          </p:nvSpPr>
          <p:spPr bwMode="auto">
            <a:xfrm>
              <a:off x="13135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5" name="Line 99" hidden="1"/>
            <p:cNvSpPr>
              <a:spLocks noChangeShapeType="1"/>
            </p:cNvSpPr>
            <p:nvPr userDrawn="1"/>
          </p:nvSpPr>
          <p:spPr bwMode="auto">
            <a:xfrm>
              <a:off x="11695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6" name="Line 99" hidden="1"/>
            <p:cNvSpPr>
              <a:spLocks noChangeShapeType="1"/>
            </p:cNvSpPr>
            <p:nvPr userDrawn="1"/>
          </p:nvSpPr>
          <p:spPr bwMode="auto">
            <a:xfrm>
              <a:off x="10255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7" name="Line 99" hidden="1"/>
            <p:cNvSpPr>
              <a:spLocks noChangeShapeType="1"/>
            </p:cNvSpPr>
            <p:nvPr userDrawn="1"/>
          </p:nvSpPr>
          <p:spPr bwMode="auto">
            <a:xfrm>
              <a:off x="8815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8" name="Line 99" hidden="1"/>
            <p:cNvSpPr>
              <a:spLocks noChangeShapeType="1"/>
            </p:cNvSpPr>
            <p:nvPr userDrawn="1"/>
          </p:nvSpPr>
          <p:spPr bwMode="auto">
            <a:xfrm>
              <a:off x="7374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49" name="Line 99" hidden="1"/>
            <p:cNvSpPr>
              <a:spLocks noChangeShapeType="1"/>
            </p:cNvSpPr>
            <p:nvPr userDrawn="1"/>
          </p:nvSpPr>
          <p:spPr bwMode="auto">
            <a:xfrm>
              <a:off x="5934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0" name="Line 99" hidden="1"/>
            <p:cNvSpPr>
              <a:spLocks noChangeShapeType="1"/>
            </p:cNvSpPr>
            <p:nvPr userDrawn="1"/>
          </p:nvSpPr>
          <p:spPr bwMode="auto">
            <a:xfrm>
              <a:off x="36178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1" name="Line 99" hidden="1"/>
            <p:cNvSpPr>
              <a:spLocks noChangeShapeType="1"/>
            </p:cNvSpPr>
            <p:nvPr userDrawn="1"/>
          </p:nvSpPr>
          <p:spPr bwMode="auto">
            <a:xfrm>
              <a:off x="34737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2" name="Line 99" hidden="1"/>
            <p:cNvSpPr>
              <a:spLocks noChangeShapeType="1"/>
            </p:cNvSpPr>
            <p:nvPr userDrawn="1"/>
          </p:nvSpPr>
          <p:spPr bwMode="auto">
            <a:xfrm>
              <a:off x="33297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3" name="Line 99" hidden="1"/>
            <p:cNvSpPr>
              <a:spLocks noChangeShapeType="1"/>
            </p:cNvSpPr>
            <p:nvPr userDrawn="1"/>
          </p:nvSpPr>
          <p:spPr bwMode="auto">
            <a:xfrm>
              <a:off x="40498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4" name="Line 99" hidden="1"/>
            <p:cNvSpPr>
              <a:spLocks noChangeShapeType="1"/>
            </p:cNvSpPr>
            <p:nvPr userDrawn="1"/>
          </p:nvSpPr>
          <p:spPr bwMode="auto">
            <a:xfrm>
              <a:off x="39058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5" name="Line 99" hidden="1"/>
            <p:cNvSpPr>
              <a:spLocks noChangeShapeType="1"/>
            </p:cNvSpPr>
            <p:nvPr userDrawn="1"/>
          </p:nvSpPr>
          <p:spPr bwMode="auto">
            <a:xfrm>
              <a:off x="37618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6" name="Line 99" hidden="1"/>
            <p:cNvSpPr>
              <a:spLocks noChangeShapeType="1"/>
            </p:cNvSpPr>
            <p:nvPr userDrawn="1"/>
          </p:nvSpPr>
          <p:spPr bwMode="auto">
            <a:xfrm>
              <a:off x="448323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7" name="Line 99" hidden="1"/>
            <p:cNvSpPr>
              <a:spLocks noChangeShapeType="1"/>
            </p:cNvSpPr>
            <p:nvPr userDrawn="1"/>
          </p:nvSpPr>
          <p:spPr bwMode="auto">
            <a:xfrm>
              <a:off x="433922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8" name="Line 99" hidden="1"/>
            <p:cNvSpPr>
              <a:spLocks noChangeShapeType="1"/>
            </p:cNvSpPr>
            <p:nvPr userDrawn="1"/>
          </p:nvSpPr>
          <p:spPr bwMode="auto">
            <a:xfrm>
              <a:off x="41938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59" name="Line 99" hidden="1"/>
            <p:cNvSpPr>
              <a:spLocks noChangeShapeType="1"/>
            </p:cNvSpPr>
            <p:nvPr userDrawn="1"/>
          </p:nvSpPr>
          <p:spPr bwMode="auto">
            <a:xfrm>
              <a:off x="462725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0" name="Line 99" hidden="1"/>
            <p:cNvSpPr>
              <a:spLocks noChangeShapeType="1"/>
            </p:cNvSpPr>
            <p:nvPr userDrawn="1"/>
          </p:nvSpPr>
          <p:spPr bwMode="auto">
            <a:xfrm>
              <a:off x="92344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1" name="Line 99" hidden="1"/>
            <p:cNvSpPr>
              <a:spLocks noChangeShapeType="1"/>
            </p:cNvSpPr>
            <p:nvPr userDrawn="1"/>
          </p:nvSpPr>
          <p:spPr bwMode="auto">
            <a:xfrm>
              <a:off x="765025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2" name="Line 99" hidden="1"/>
            <p:cNvSpPr>
              <a:spLocks noChangeShapeType="1"/>
            </p:cNvSpPr>
            <p:nvPr userDrawn="1"/>
          </p:nvSpPr>
          <p:spPr bwMode="auto">
            <a:xfrm>
              <a:off x="750623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3" name="Line 99" hidden="1"/>
            <p:cNvSpPr>
              <a:spLocks noChangeShapeType="1"/>
            </p:cNvSpPr>
            <p:nvPr userDrawn="1"/>
          </p:nvSpPr>
          <p:spPr bwMode="auto">
            <a:xfrm>
              <a:off x="736222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4" name="Line 99" hidden="1"/>
            <p:cNvSpPr>
              <a:spLocks noChangeShapeType="1"/>
            </p:cNvSpPr>
            <p:nvPr userDrawn="1"/>
          </p:nvSpPr>
          <p:spPr bwMode="auto">
            <a:xfrm>
              <a:off x="721820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5" name="Line 99" hidden="1"/>
            <p:cNvSpPr>
              <a:spLocks noChangeShapeType="1"/>
            </p:cNvSpPr>
            <p:nvPr userDrawn="1"/>
          </p:nvSpPr>
          <p:spPr bwMode="auto">
            <a:xfrm>
              <a:off x="707419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6" name="Line 99" hidden="1"/>
            <p:cNvSpPr>
              <a:spLocks noChangeShapeType="1"/>
            </p:cNvSpPr>
            <p:nvPr userDrawn="1"/>
          </p:nvSpPr>
          <p:spPr bwMode="auto">
            <a:xfrm>
              <a:off x="693017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7" name="Line 99" hidden="1"/>
            <p:cNvSpPr>
              <a:spLocks noChangeShapeType="1"/>
            </p:cNvSpPr>
            <p:nvPr userDrawn="1"/>
          </p:nvSpPr>
          <p:spPr bwMode="auto">
            <a:xfrm>
              <a:off x="678615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8" name="Line 99" hidden="1"/>
            <p:cNvSpPr>
              <a:spLocks noChangeShapeType="1"/>
            </p:cNvSpPr>
            <p:nvPr userDrawn="1"/>
          </p:nvSpPr>
          <p:spPr bwMode="auto">
            <a:xfrm>
              <a:off x="664214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69" name="Line 99" hidden="1"/>
            <p:cNvSpPr>
              <a:spLocks noChangeShapeType="1"/>
            </p:cNvSpPr>
            <p:nvPr userDrawn="1"/>
          </p:nvSpPr>
          <p:spPr bwMode="auto">
            <a:xfrm>
              <a:off x="649812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0" name="Line 99" hidden="1"/>
            <p:cNvSpPr>
              <a:spLocks noChangeShapeType="1"/>
            </p:cNvSpPr>
            <p:nvPr userDrawn="1"/>
          </p:nvSpPr>
          <p:spPr bwMode="auto">
            <a:xfrm>
              <a:off x="635411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1" name="Line 99" hidden="1"/>
            <p:cNvSpPr>
              <a:spLocks noChangeShapeType="1"/>
            </p:cNvSpPr>
            <p:nvPr userDrawn="1"/>
          </p:nvSpPr>
          <p:spPr bwMode="auto">
            <a:xfrm>
              <a:off x="621009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2" name="Line 99" hidden="1"/>
            <p:cNvSpPr>
              <a:spLocks noChangeShapeType="1"/>
            </p:cNvSpPr>
            <p:nvPr userDrawn="1"/>
          </p:nvSpPr>
          <p:spPr bwMode="auto">
            <a:xfrm>
              <a:off x="606607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3" name="Line 99" hidden="1"/>
            <p:cNvSpPr>
              <a:spLocks noChangeShapeType="1"/>
            </p:cNvSpPr>
            <p:nvPr userDrawn="1"/>
          </p:nvSpPr>
          <p:spPr bwMode="auto">
            <a:xfrm>
              <a:off x="592206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4" name="Line 99" hidden="1"/>
            <p:cNvSpPr>
              <a:spLocks noChangeShapeType="1"/>
            </p:cNvSpPr>
            <p:nvPr userDrawn="1"/>
          </p:nvSpPr>
          <p:spPr bwMode="auto">
            <a:xfrm>
              <a:off x="577804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5" name="Line 99" hidden="1"/>
            <p:cNvSpPr>
              <a:spLocks noChangeShapeType="1"/>
            </p:cNvSpPr>
            <p:nvPr userDrawn="1"/>
          </p:nvSpPr>
          <p:spPr bwMode="auto">
            <a:xfrm>
              <a:off x="563403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6" name="Line 99" hidden="1"/>
            <p:cNvSpPr>
              <a:spLocks noChangeShapeType="1"/>
            </p:cNvSpPr>
            <p:nvPr userDrawn="1"/>
          </p:nvSpPr>
          <p:spPr bwMode="auto">
            <a:xfrm>
              <a:off x="54900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7" name="Line 99" hidden="1"/>
            <p:cNvSpPr>
              <a:spLocks noChangeShapeType="1"/>
            </p:cNvSpPr>
            <p:nvPr userDrawn="1"/>
          </p:nvSpPr>
          <p:spPr bwMode="auto">
            <a:xfrm>
              <a:off x="53459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8" name="Line 99" hidden="1"/>
            <p:cNvSpPr>
              <a:spLocks noChangeShapeType="1"/>
            </p:cNvSpPr>
            <p:nvPr userDrawn="1"/>
          </p:nvSpPr>
          <p:spPr bwMode="auto">
            <a:xfrm>
              <a:off x="52019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79" name="Line 99" hidden="1"/>
            <p:cNvSpPr>
              <a:spLocks noChangeShapeType="1"/>
            </p:cNvSpPr>
            <p:nvPr userDrawn="1"/>
          </p:nvSpPr>
          <p:spPr bwMode="auto">
            <a:xfrm>
              <a:off x="50579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0" name="Line 99" hidden="1"/>
            <p:cNvSpPr>
              <a:spLocks noChangeShapeType="1"/>
            </p:cNvSpPr>
            <p:nvPr userDrawn="1"/>
          </p:nvSpPr>
          <p:spPr bwMode="auto">
            <a:xfrm>
              <a:off x="808230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1" name="Line 99" hidden="1"/>
            <p:cNvSpPr>
              <a:spLocks noChangeShapeType="1"/>
            </p:cNvSpPr>
            <p:nvPr userDrawn="1"/>
          </p:nvSpPr>
          <p:spPr bwMode="auto">
            <a:xfrm>
              <a:off x="793828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2" name="Line 99" hidden="1"/>
            <p:cNvSpPr>
              <a:spLocks noChangeShapeType="1"/>
            </p:cNvSpPr>
            <p:nvPr userDrawn="1"/>
          </p:nvSpPr>
          <p:spPr bwMode="auto">
            <a:xfrm>
              <a:off x="779427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3" name="Line 99" hidden="1"/>
            <p:cNvSpPr>
              <a:spLocks noChangeShapeType="1"/>
            </p:cNvSpPr>
            <p:nvPr userDrawn="1"/>
          </p:nvSpPr>
          <p:spPr bwMode="auto">
            <a:xfrm>
              <a:off x="85143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4" name="Line 99" hidden="1"/>
            <p:cNvSpPr>
              <a:spLocks noChangeShapeType="1"/>
            </p:cNvSpPr>
            <p:nvPr userDrawn="1"/>
          </p:nvSpPr>
          <p:spPr bwMode="auto">
            <a:xfrm>
              <a:off x="837033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5" name="Line 99" hidden="1"/>
            <p:cNvSpPr>
              <a:spLocks noChangeShapeType="1"/>
            </p:cNvSpPr>
            <p:nvPr userDrawn="1"/>
          </p:nvSpPr>
          <p:spPr bwMode="auto">
            <a:xfrm>
              <a:off x="822631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6" name="Line 99" hidden="1"/>
            <p:cNvSpPr>
              <a:spLocks noChangeShapeType="1"/>
            </p:cNvSpPr>
            <p:nvPr userDrawn="1"/>
          </p:nvSpPr>
          <p:spPr bwMode="auto">
            <a:xfrm>
              <a:off x="8946398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7" name="Line 99" hidden="1"/>
            <p:cNvSpPr>
              <a:spLocks noChangeShapeType="1"/>
            </p:cNvSpPr>
            <p:nvPr userDrawn="1"/>
          </p:nvSpPr>
          <p:spPr bwMode="auto">
            <a:xfrm>
              <a:off x="8802382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8" name="Line 99" hidden="1"/>
            <p:cNvSpPr>
              <a:spLocks noChangeShapeType="1"/>
            </p:cNvSpPr>
            <p:nvPr userDrawn="1"/>
          </p:nvSpPr>
          <p:spPr bwMode="auto">
            <a:xfrm>
              <a:off x="8658366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89" name="Line 99" hidden="1"/>
            <p:cNvSpPr>
              <a:spLocks noChangeShapeType="1"/>
            </p:cNvSpPr>
            <p:nvPr userDrawn="1"/>
          </p:nvSpPr>
          <p:spPr bwMode="auto">
            <a:xfrm>
              <a:off x="9090414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39436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2503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063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768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8170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32571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46973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61375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75776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09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90178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04579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18981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33383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477846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621862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765878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19098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20539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682394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0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826410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97042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11444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25845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402473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546489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690505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6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834521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7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1978537"/>
              <a:ext cx="0" cy="8928991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122554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19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266570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0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41058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1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554603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2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698619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3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842635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4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2986651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5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1" y="-3130667"/>
              <a:ext cx="0" cy="8928993"/>
            </a:xfrm>
            <a:prstGeom prst="line">
              <a:avLst/>
            </a:prstGeom>
            <a:noFill/>
            <a:ln w="9525">
              <a:solidFill>
                <a:srgbClr val="EAEAEA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6" name="Line 99" hidden="1"/>
            <p:cNvSpPr>
              <a:spLocks noChangeShapeType="1"/>
            </p:cNvSpPr>
            <p:nvPr userDrawn="1"/>
          </p:nvSpPr>
          <p:spPr bwMode="auto">
            <a:xfrm>
              <a:off x="4913950" y="1189814"/>
              <a:ext cx="0" cy="5472608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127" name="正方形/長方形 336" hidden="1"/>
            <p:cNvSpPr>
              <a:spLocks noChangeArrowheads="1"/>
            </p:cNvSpPr>
            <p:nvPr userDrawn="1"/>
          </p:nvSpPr>
          <p:spPr bwMode="auto">
            <a:xfrm>
              <a:off x="449454" y="1189814"/>
              <a:ext cx="8928993" cy="5472608"/>
            </a:xfrm>
            <a:prstGeom prst="rect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 defTabSz="987425"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defTabSz="987425" fontAlgn="base">
                <a:spcBef>
                  <a:spcPct val="0"/>
                </a:spcBef>
                <a:spcAft>
                  <a:spcPct val="0"/>
                </a:spcAft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723">
                <a:solidFill>
                  <a:prstClr val="black"/>
                </a:solidFill>
              </a:endParaRPr>
            </a:p>
          </p:txBody>
        </p:sp>
        <p:sp>
          <p:nvSpPr>
            <p:cNvPr id="1128" name="Line 99" hidden="1"/>
            <p:cNvSpPr>
              <a:spLocks noChangeShapeType="1"/>
            </p:cNvSpPr>
            <p:nvPr userDrawn="1"/>
          </p:nvSpPr>
          <p:spPr bwMode="auto">
            <a:xfrm rot="5400000" flipH="1">
              <a:off x="4913950" y="-538377"/>
              <a:ext cx="0" cy="8928991"/>
            </a:xfrm>
            <a:prstGeom prst="line">
              <a:avLst/>
            </a:prstGeom>
            <a:noFill/>
            <a:ln w="9525">
              <a:solidFill>
                <a:srgbClr val="C0C0C0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</p:grpSp>
      <p:sp>
        <p:nvSpPr>
          <p:cNvPr id="341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9264816" y="6498038"/>
            <a:ext cx="291180" cy="195819"/>
          </a:xfrm>
          <a:prstGeom prst="rect">
            <a:avLst/>
          </a:prstGeom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noAutofit/>
          </a:bodyPr>
          <a:lstStyle>
            <a:lvl1pPr algn="r" eaLnBrk="1" hangingPunct="1">
              <a:defRPr sz="907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defTabSz="945990" fontAlgn="base">
              <a:spcBef>
                <a:spcPct val="0"/>
              </a:spcBef>
              <a:spcAft>
                <a:spcPct val="0"/>
              </a:spcAft>
              <a:defRPr/>
            </a:pPr>
            <a:fld id="{955BABAF-BF59-42D2-AA4E-F3459247DE6A}" type="slidenum">
              <a:rPr lang="ja-JP" altLang="en-US" smtClean="0"/>
              <a:pPr defTabSz="945990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ja-JP" altLang="en-US"/>
          </a:p>
        </p:txBody>
      </p:sp>
      <p:sp>
        <p:nvSpPr>
          <p:cNvPr id="1029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1083837" y="424756"/>
            <a:ext cx="8270686" cy="391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89313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</p:sldLayoutIdLst>
  <p:hf sldNum="0" hdr="0" dt="0"/>
  <p:txStyles>
    <p:titleStyle>
      <a:lvl1pPr algn="l" defTabSz="945990" rtl="0" eaLnBrk="0" fontAlgn="base" hangingPunct="0">
        <a:spcBef>
          <a:spcPct val="0"/>
        </a:spcBef>
        <a:spcAft>
          <a:spcPct val="0"/>
        </a:spcAft>
        <a:defRPr kumimoji="1" sz="2177" b="1" kern="1200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  <a:cs typeface="ＭＳ Ｐゴシック" panose="020B0600070205080204" pitchFamily="50" charset="-128"/>
        </a:defRPr>
      </a:lvl1pPr>
      <a:lvl2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2pPr>
      <a:lvl3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3pPr>
      <a:lvl4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4pPr>
      <a:lvl5pPr algn="l" defTabSz="945990" rtl="0" eaLnBrk="0" fontAlgn="base" hangingPunct="0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5pPr>
      <a:lvl6pPr marL="414680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6pPr>
      <a:lvl7pPr marL="82936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7pPr>
      <a:lvl8pPr marL="1244041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8pPr>
      <a:lvl9pPr marL="1658722" algn="l" defTabSz="945990" rtl="0" fontAlgn="base">
        <a:spcBef>
          <a:spcPct val="0"/>
        </a:spcBef>
        <a:spcAft>
          <a:spcPct val="0"/>
        </a:spcAft>
        <a:defRPr kumimoji="1" sz="2177" b="1">
          <a:solidFill>
            <a:srgbClr val="000000"/>
          </a:solidFill>
          <a:latin typeface="ＭＳ Ｐゴシック" panose="020B0600070205080204" pitchFamily="50" charset="-128"/>
          <a:ea typeface="ＭＳ Ｐゴシック" panose="020B0600070205080204" pitchFamily="50" charset="-128"/>
        </a:defRPr>
      </a:lvl9pPr>
    </p:titleStyle>
    <p:bodyStyle>
      <a:lvl1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905" b="1" kern="1200">
          <a:solidFill>
            <a:srgbClr val="000000"/>
          </a:solidFill>
          <a:latin typeface="+mn-ea"/>
          <a:ea typeface="+mn-ea"/>
          <a:cs typeface="+mn-cs"/>
        </a:defRPr>
      </a:lvl1pPr>
      <a:lvl2pPr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723" kern="1200">
          <a:solidFill>
            <a:srgbClr val="000000"/>
          </a:solidFill>
          <a:latin typeface="+mn-ea"/>
          <a:ea typeface="+mn-ea"/>
          <a:cs typeface="+mn-cs"/>
        </a:defRPr>
      </a:lvl2pPr>
      <a:lvl3pPr marL="256296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542" kern="1200">
          <a:solidFill>
            <a:srgbClr val="000000"/>
          </a:solidFill>
          <a:latin typeface="+mn-ea"/>
          <a:ea typeface="+mn-ea"/>
          <a:cs typeface="+mn-cs"/>
        </a:defRPr>
      </a:lvl3pPr>
      <a:lvl4pPr marL="427640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4pPr>
      <a:lvl5pPr marL="598983" algn="l" defTabSz="945990" rtl="0" eaLnBrk="0" fontAlgn="base" hangingPunct="0">
        <a:spcBef>
          <a:spcPct val="20000"/>
        </a:spcBef>
        <a:spcAft>
          <a:spcPct val="0"/>
        </a:spcAft>
        <a:defRPr kumimoji="1" lang="ja-JP" altLang="en-US" sz="1361" kern="1200">
          <a:solidFill>
            <a:srgbClr val="000000"/>
          </a:solidFill>
          <a:latin typeface="+mn-ea"/>
          <a:ea typeface="+mn-ea"/>
          <a:cs typeface="+mn-cs"/>
        </a:defRPr>
      </a:lvl5pPr>
      <a:lvl6pPr marL="260164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6pPr>
      <a:lvl7pPr marL="307466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7pPr>
      <a:lvl8pPr marL="3547690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8pPr>
      <a:lvl9pPr marL="4020715" indent="-236512" algn="l" defTabSz="946051" rtl="0" eaLnBrk="1" latinLnBrk="0" hangingPunct="1">
        <a:spcBef>
          <a:spcPct val="20000"/>
        </a:spcBef>
        <a:buFont typeface="Arial" pitchFamily="34" charset="0"/>
        <a:buChar char="•"/>
        <a:defRPr kumimoji="1" sz="208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1pPr>
      <a:lvl2pPr marL="473025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2pPr>
      <a:lvl3pPr marL="94605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3pPr>
      <a:lvl4pPr marL="141907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4pPr>
      <a:lvl5pPr marL="1892101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5pPr>
      <a:lvl6pPr marL="2365126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6pPr>
      <a:lvl7pPr marL="283815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7pPr>
      <a:lvl8pPr marL="3311177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8pPr>
      <a:lvl9pPr marL="3784202" algn="l" defTabSz="946051" rtl="0" eaLnBrk="1" latinLnBrk="0" hangingPunct="1">
        <a:defRPr kumimoji="1" sz="181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://allabout.co.jp/gm/gp/1237/" TargetMode="External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5" Type="http://schemas.openxmlformats.org/officeDocument/2006/relationships/image" Target="../media/image4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tiff"/><Relationship Id="rId7" Type="http://schemas.openxmlformats.org/officeDocument/2006/relationships/image" Target="../media/image3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サブタイトル 1"/>
          <p:cNvSpPr txBox="1">
            <a:spLocks/>
          </p:cNvSpPr>
          <p:nvPr/>
        </p:nvSpPr>
        <p:spPr bwMode="auto">
          <a:xfrm>
            <a:off x="593725" y="6289544"/>
            <a:ext cx="2403037" cy="283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b"/>
          <a:lstStyle/>
          <a:p>
            <a:pPr algn="r" eaLnBrk="1" hangingPunct="1">
              <a:spcBef>
                <a:spcPts val="400"/>
              </a:spcBef>
            </a:pPr>
            <a:r>
              <a:rPr lang="en-US" altLang="ja-JP" sz="1400" dirty="0" err="1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KidsDo</a:t>
            </a:r>
            <a:r>
              <a:rPr lang="ja-JP" altLang="en-US" sz="14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広島編集部</a:t>
            </a:r>
            <a:endParaRPr lang="en-US" altLang="ja-JP" sz="14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r" eaLnBrk="1" hangingPunct="1">
              <a:spcBef>
                <a:spcPts val="400"/>
              </a:spcBef>
            </a:pPr>
            <a:endParaRPr lang="en-US" altLang="ja-JP" sz="14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593725" y="3764950"/>
            <a:ext cx="3513054" cy="66970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pc="3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媒体資料と掲載のご提案</a:t>
            </a:r>
            <a:endParaRPr lang="en-US" altLang="ja-JP" spc="3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en-US" altLang="ja-JP" kern="1200" spc="3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2000" kern="1200" spc="300" dirty="0">
              <a:solidFill>
                <a:srgbClr val="000000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7026442" y="4267200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5" name="図 4" descr="logo_kidsdo_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" y="1524000"/>
            <a:ext cx="5175250" cy="1702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0992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テキスト ボックス 2"/>
          <p:cNvSpPr>
            <a:spLocks noGrp="1" noChangeArrowheads="1"/>
          </p:cNvSpPr>
          <p:nvPr>
            <p:ph type="title"/>
          </p:nvPr>
        </p:nvSpPr>
        <p:spPr>
          <a:xfrm>
            <a:off x="1742137" y="500344"/>
            <a:ext cx="7510252" cy="335484"/>
          </a:xfrm>
          <a:noFill/>
        </p:spPr>
        <p:txBody>
          <a:bodyPr>
            <a:spAutoFit/>
          </a:bodyPr>
          <a:lstStyle/>
          <a:p>
            <a:r>
              <a:rPr lang="ja-JP" altLang="en-US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運営会社</a:t>
            </a:r>
            <a:r>
              <a:rPr lang="ja-JP" altLang="en-US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概要</a:t>
            </a:r>
          </a:p>
        </p:txBody>
      </p:sp>
      <p:graphicFrame>
        <p:nvGraphicFramePr>
          <p:cNvPr id="11" name="表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82173"/>
              </p:ext>
            </p:extLst>
          </p:nvPr>
        </p:nvGraphicFramePr>
        <p:xfrm>
          <a:off x="1079500" y="1857376"/>
          <a:ext cx="7323495" cy="3651249"/>
        </p:xfrm>
        <a:graphic>
          <a:graphicData uri="http://schemas.openxmlformats.org/drawingml/2006/table">
            <a:tbl>
              <a:tblPr/>
              <a:tblGrid>
                <a:gridCol w="9264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7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845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878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99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2109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【Company Profile】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社　　 名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株式会社 インターロジック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代  表  者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原田光治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所  在  地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ja-JP" altLang="en-US" sz="900" b="0" i="0" u="none" strike="noStrike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広島県広島市西区横川町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9-1</a:t>
                      </a: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マツモトビル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2F</a:t>
                      </a:r>
                      <a:endParaRPr lang="en-US" altLang="zh-TW" sz="9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Tel．082-297-1321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Fax．082-297-1322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設　　立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平成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</a:t>
                      </a: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年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9</a:t>
                      </a: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月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資  本  金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２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,000</a:t>
                      </a: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万円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事業内容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インターネットマーケティング事業・ウェブサイト・ウェブシステム・印刷物の企画・制作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7020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従業員数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　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グループ</a:t>
                      </a:r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合計</a:t>
                      </a:r>
                      <a:r>
                        <a:rPr lang="en-US" altLang="ja-JP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 45</a:t>
                      </a:r>
                      <a:r>
                        <a:rPr lang="ja-JP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名</a:t>
                      </a:r>
                      <a:r>
                        <a:rPr lang="ja-JP" alt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（パート含）</a:t>
                      </a:r>
                    </a:p>
                  </a:txBody>
                  <a:tcPr marL="8638" marR="8638" marT="8641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pic>
        <p:nvPicPr>
          <p:cNvPr id="4" name="図 3" descr="スクリーンショット 2017-02-17 10.19.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5934075"/>
            <a:ext cx="2247900" cy="673100"/>
          </a:xfrm>
          <a:prstGeom prst="rect">
            <a:avLst/>
          </a:prstGeom>
        </p:spPr>
      </p:pic>
      <p:pic>
        <p:nvPicPr>
          <p:cNvPr id="2" name="図 1" descr="logo_interlogic_a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25" y="710010"/>
            <a:ext cx="5032375" cy="1115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0145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4366D7D0-615F-8E43-A695-A70DDF00B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626" y="2374270"/>
            <a:ext cx="5594097" cy="4232905"/>
          </a:xfrm>
          <a:prstGeom prst="rect">
            <a:avLst/>
          </a:prstGeom>
        </p:spPr>
      </p:pic>
      <p:sp>
        <p:nvSpPr>
          <p:cNvPr id="10242" name="テキスト ボックス 2"/>
          <p:cNvSpPr txBox="1">
            <a:spLocks noChangeArrowheads="1"/>
          </p:cNvSpPr>
          <p:nvPr/>
        </p:nvSpPr>
        <p:spPr bwMode="auto">
          <a:xfrm>
            <a:off x="1574503" y="433315"/>
            <a:ext cx="6345413" cy="42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クラウドマネージメント協会のご紹介</a:t>
            </a:r>
          </a:p>
        </p:txBody>
      </p:sp>
      <p:sp>
        <p:nvSpPr>
          <p:cNvPr id="10243" name="テキスト ボックス 3"/>
          <p:cNvSpPr txBox="1">
            <a:spLocks noChangeArrowheads="1"/>
          </p:cNvSpPr>
          <p:nvPr/>
        </p:nvSpPr>
        <p:spPr bwMode="auto">
          <a:xfrm>
            <a:off x="968939" y="1274267"/>
            <a:ext cx="7952811" cy="10695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27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株式会社インターロジックは「クラウドマネージメント協会」の本部</a:t>
            </a:r>
            <a:r>
              <a:rPr lang="ja-JP" altLang="en-US" sz="127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事務局を行っている会社</a:t>
            </a:r>
            <a:r>
              <a:rPr lang="ja-JP" altLang="en-US" sz="127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です。</a:t>
            </a:r>
            <a:endParaRPr lang="en-US" altLang="ja-JP" sz="127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27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この協会は、コミュニケーション分野において先進性があり、経営独自性のある印刷会社、広告代理店、メディア関連企業を中心に「</a:t>
            </a:r>
            <a:r>
              <a:rPr lang="en-US" altLang="ja-JP" sz="127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IT</a:t>
            </a:r>
            <a:r>
              <a:rPr lang="ja-JP" altLang="en-US" sz="127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による経営の見える化」の実現の為に設立された団体です。</a:t>
            </a:r>
            <a:endParaRPr lang="en-US" altLang="ja-JP" sz="127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27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全国に散らばる</a:t>
            </a:r>
            <a:r>
              <a:rPr lang="en-US" altLang="ja-JP" sz="127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</a:t>
            </a:r>
            <a:r>
              <a:rPr lang="ja-JP" altLang="en-US" sz="127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社以上の協会企業が連携し、新たなビジネスモデルの構築に真剣に取り組んでいます。</a:t>
            </a:r>
            <a:endParaRPr lang="en-US" altLang="ja-JP" sz="127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1270" dirty="0" err="1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KidsDo</a:t>
            </a:r>
            <a:r>
              <a:rPr lang="ja-JP" altLang="en-US" sz="127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はこの協会の共同参画事業として全国展開を進めています。</a:t>
            </a:r>
            <a:endParaRPr lang="en-US" altLang="ja-JP" sz="127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円/楕円 3"/>
          <p:cNvSpPr/>
          <p:nvPr/>
        </p:nvSpPr>
        <p:spPr>
          <a:xfrm>
            <a:off x="2034465" y="4573101"/>
            <a:ext cx="1111250" cy="190500"/>
          </a:xfrm>
          <a:prstGeom prst="ellipse">
            <a:avLst/>
          </a:prstGeom>
          <a:solidFill>
            <a:srgbClr val="E8E8E8">
              <a:alpha val="0"/>
            </a:srgbClr>
          </a:solidFill>
          <a:ln w="9525"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pic>
        <p:nvPicPr>
          <p:cNvPr id="6" name="図 5" descr="スクリーンショット 2017-02-17 10.19.0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5934075"/>
            <a:ext cx="22479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576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テキスト ボックス 2"/>
          <p:cNvSpPr txBox="1">
            <a:spLocks noChangeArrowheads="1"/>
          </p:cNvSpPr>
          <p:nvPr/>
        </p:nvSpPr>
        <p:spPr bwMode="auto">
          <a:xfrm>
            <a:off x="1670145" y="446045"/>
            <a:ext cx="6345413" cy="76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学習コンテンツ監修</a:t>
            </a:r>
            <a:endParaRPr lang="en-US" altLang="ja-JP" sz="2177" b="1" dirty="0">
              <a:solidFill>
                <a:srgbClr val="00B05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ja-JP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　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株式会社アスピレーションのご紹介</a:t>
            </a:r>
          </a:p>
        </p:txBody>
      </p:sp>
      <p:pic>
        <p:nvPicPr>
          <p:cNvPr id="11267" name="図 3" descr="guide-1237-210-260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6" y="2330857"/>
            <a:ext cx="951740" cy="1179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コンテンツ プレースホルダー 2"/>
          <p:cNvSpPr txBox="1">
            <a:spLocks/>
          </p:cNvSpPr>
          <p:nvPr/>
        </p:nvSpPr>
        <p:spPr bwMode="auto">
          <a:xfrm>
            <a:off x="1088559" y="1449816"/>
            <a:ext cx="7356187" cy="222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457200"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1pPr>
            <a:lvl2pPr marL="457200" defTabSz="457200"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2pPr>
            <a:lvl3pPr marL="914400" defTabSz="457200"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3pPr>
            <a:lvl4pPr marL="1371600" defTabSz="457200"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4pPr>
            <a:lvl5pPr marL="1828800" defTabSz="457200"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5pPr>
            <a:lvl6pPr indent="-257175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6pPr>
            <a:lvl7pPr indent="-257175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7pPr>
            <a:lvl8pPr indent="-257175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8pPr>
            <a:lvl9pPr indent="-257175" defTabSz="457200" eaLnBrk="0" fontAlgn="base" hangingPunct="0">
              <a:spcBef>
                <a:spcPct val="0"/>
              </a:spcBef>
              <a:spcAft>
                <a:spcPct val="0"/>
              </a:spcAft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50" charset="-128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en-US" altLang="ja-JP" sz="127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ja-JP" sz="1451" b="1" u="sng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◆</a:t>
            </a:r>
            <a:r>
              <a:rPr lang="ja-JP" altLang="en-US" sz="1451" b="1" u="sng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企画監修</a:t>
            </a:r>
            <a:endParaRPr lang="en-US" altLang="ja-JP" sz="1451" b="1" u="sng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ja-JP" altLang="en-US" sz="127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・株式会社アスピレーション　代表　</a:t>
            </a:r>
            <a:r>
              <a:rPr lang="ja-JP" altLang="en-US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小林サラ</a:t>
            </a:r>
            <a:endParaRPr lang="en-US" altLang="ja-JP" sz="127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ja-JP" altLang="ja-JP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プロフィール　</a:t>
            </a:r>
            <a:r>
              <a:rPr lang="en-US" altLang="ja-JP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hlinkClick r:id="rId3"/>
              </a:rPr>
              <a:t>http://allabout.co.jp/gm/gp/1237/</a:t>
            </a:r>
            <a:endParaRPr lang="en-US" altLang="ja-JP" sz="127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ja-JP" altLang="ja-JP" sz="127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127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子供</a:t>
            </a:r>
            <a:r>
              <a:rPr lang="ja-JP" altLang="en-US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の能力や個性の可能性を広げられるように、最新科学に基づいて</a:t>
            </a:r>
            <a:endParaRPr lang="en-US" altLang="ja-JP" sz="127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ja-JP" altLang="ja-JP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長年かけて独自の手法を構築。</a:t>
            </a:r>
            <a:endParaRPr lang="en-US" altLang="ja-JP" sz="127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ja-JP" altLang="ja-JP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育児レッスンやアトバイス、様々な立場の先生方からの育児情報を</a:t>
            </a:r>
            <a:endParaRPr lang="en-US" altLang="ja-JP" sz="127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ja-JP" altLang="ja-JP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ja-JP" altLang="en-US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学ぶことができる</a:t>
            </a:r>
            <a:r>
              <a:rPr lang="en-US" altLang="ja-JP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IT</a:t>
            </a:r>
            <a:r>
              <a:rPr lang="ja-JP" altLang="en-US" sz="127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支援サービスを提供中。</a:t>
            </a:r>
            <a:endParaRPr lang="en-US" altLang="ja-JP" sz="127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1269" name="図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023" y="1143001"/>
            <a:ext cx="2498463" cy="2663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テキスト ボックス 6"/>
          <p:cNvSpPr txBox="1">
            <a:spLocks noChangeArrowheads="1"/>
          </p:cNvSpPr>
          <p:nvPr/>
        </p:nvSpPr>
        <p:spPr bwMode="auto">
          <a:xfrm>
            <a:off x="6740526" y="3825875"/>
            <a:ext cx="3165474" cy="6001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1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キッズパワーでは為末大氏などの見識者の</a:t>
            </a:r>
            <a:endParaRPr lang="en-US" altLang="ja-JP" sz="11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1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協力を得て幼児の知育に役立つカリキュラムを</a:t>
            </a:r>
            <a:endParaRPr lang="en-US" altLang="ja-JP" sz="11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1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構築していってます。</a:t>
            </a:r>
          </a:p>
        </p:txBody>
      </p:sp>
      <p:pic>
        <p:nvPicPr>
          <p:cNvPr id="7" name="図 6" descr="スクリーンショット 2017-02-17 10.19.00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6010275"/>
            <a:ext cx="2247900" cy="673100"/>
          </a:xfrm>
          <a:prstGeom prst="rect">
            <a:avLst/>
          </a:prstGeom>
        </p:spPr>
      </p:pic>
      <p:pic>
        <p:nvPicPr>
          <p:cNvPr id="2" name="図 1" descr="スクリーンショット 2017-08-22 5.54.2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260" y="4959350"/>
            <a:ext cx="2509740" cy="1210053"/>
          </a:xfrm>
          <a:prstGeom prst="rect">
            <a:avLst/>
          </a:prstGeom>
        </p:spPr>
      </p:pic>
      <p:pic>
        <p:nvPicPr>
          <p:cNvPr id="3" name="図 2" descr="スクリーンショット 2017-08-22 5.54.20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2900" y="5041900"/>
            <a:ext cx="2482850" cy="1111456"/>
          </a:xfrm>
          <a:prstGeom prst="rect">
            <a:avLst/>
          </a:prstGeom>
        </p:spPr>
      </p:pic>
      <p:pic>
        <p:nvPicPr>
          <p:cNvPr id="4" name="図 3" descr="スクリーンショット 2017-08-22 5.54.09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020" y="4991100"/>
            <a:ext cx="2402180" cy="1434137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215900" y="4254500"/>
            <a:ext cx="5651500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教材制作は、</a:t>
            </a:r>
            <a:endParaRPr lang="en-US" altLang="ja-JP" sz="14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幼児。児童教育、心理学、子供向けイラストの専門メンバーで構成しています。</a:t>
            </a:r>
            <a:endParaRPr lang="en-US" altLang="ja-JP" sz="14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147049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スクリーンショット 2017-02-17 9.31.03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75" y="2073960"/>
            <a:ext cx="4667250" cy="3260039"/>
          </a:xfrm>
          <a:prstGeom prst="rect">
            <a:avLst/>
          </a:prstGeom>
        </p:spPr>
      </p:pic>
      <p:sp>
        <p:nvSpPr>
          <p:cNvPr id="13" name="テキスト ボックス 3"/>
          <p:cNvSpPr txBox="1">
            <a:spLocks noChangeArrowheads="1"/>
          </p:cNvSpPr>
          <p:nvPr/>
        </p:nvSpPr>
        <p:spPr bwMode="auto">
          <a:xfrm>
            <a:off x="1622629" y="396962"/>
            <a:ext cx="7917879" cy="42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2177" b="1" dirty="0" err="1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KidsDo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への掲載（中面１</a:t>
            </a:r>
            <a:r>
              <a:rPr lang="en-US" altLang="ja-JP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P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</a:t>
            </a:r>
            <a:r>
              <a:rPr lang="en-US" altLang="ja-JP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1/2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・</a:t>
            </a:r>
            <a:r>
              <a:rPr lang="en-US" altLang="ja-JP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1/4P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）</a:t>
            </a:r>
            <a:endParaRPr lang="en-US" altLang="ja-JP" sz="2177" b="1" dirty="0">
              <a:solidFill>
                <a:srgbClr val="00B05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527786" y="1265994"/>
            <a:ext cx="46998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lvl="0">
              <a:defRPr/>
            </a:pPr>
            <a:r>
              <a:rPr kumimoji="0" lang="ja-JP" altLang="en-US" sz="1600" kern="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 </a:t>
            </a:r>
            <a:r>
              <a:rPr kumimoji="0" lang="en-US" altLang="ja-JP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kumimoji="0" lang="ja-JP" altLang="en-US" sz="160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掲載サイズイメージ</a:t>
            </a:r>
            <a:r>
              <a:rPr kumimoji="0" lang="en-US" altLang="ja-JP" sz="160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0" name="正方形/長方形 29"/>
          <p:cNvSpPr/>
          <p:nvPr/>
        </p:nvSpPr>
        <p:spPr>
          <a:xfrm>
            <a:off x="2933700" y="2035496"/>
            <a:ext cx="2327995" cy="3290628"/>
          </a:xfrm>
          <a:prstGeom prst="rect">
            <a:avLst/>
          </a:prstGeom>
          <a:noFill/>
          <a:ln w="38100" cmpd="sng">
            <a:solidFill>
              <a:srgbClr val="FF0000"/>
            </a:solidFill>
            <a:beve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graphicFrame>
        <p:nvGraphicFramePr>
          <p:cNvPr id="19" name="表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643485"/>
              </p:ext>
            </p:extLst>
          </p:nvPr>
        </p:nvGraphicFramePr>
        <p:xfrm>
          <a:off x="5686348" y="4295864"/>
          <a:ext cx="3561350" cy="1317536"/>
        </p:xfrm>
        <a:graphic>
          <a:graphicData uri="http://schemas.openxmlformats.org/drawingml/2006/table">
            <a:tbl>
              <a:tblPr/>
              <a:tblGrid>
                <a:gridCol w="8408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46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79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793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62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1" i="0" u="none" strike="noStrike" dirty="0" err="1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KidsDo</a:t>
                      </a:r>
                      <a:br>
                        <a:rPr lang="en-US" altLang="ja-JP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lang="ja-JP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広島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中面</a:t>
                      </a:r>
                      <a:br>
                        <a:rPr lang="en-US" altLang="ja-JP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</a:br>
                      <a:r>
                        <a:rPr lang="ja-JP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１</a:t>
                      </a:r>
                      <a:r>
                        <a:rPr lang="en-US" altLang="ja-JP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P</a:t>
                      </a:r>
                      <a:endParaRPr lang="ja-JP" alt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中面　　　　　　　　　　　　　</a:t>
                      </a:r>
                      <a:r>
                        <a:rPr lang="en-US" altLang="ja-JP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1/2</a:t>
                      </a:r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中面</a:t>
                      </a:r>
                      <a:endParaRPr lang="en-US" altLang="ja-JP" sz="1000" b="1" i="0" u="none" strike="noStrike" dirty="0">
                        <a:solidFill>
                          <a:srgbClr val="FFFFFF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FFFFFF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1/4P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1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基本料金</a:t>
                      </a:r>
                      <a:endParaRPr lang="en-US" altLang="ja-JP" sz="10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(1</a:t>
                      </a: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回</a:t>
                      </a:r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)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20</a:t>
                      </a: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万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12</a:t>
                      </a: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万円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7</a:t>
                      </a:r>
                      <a:r>
                        <a:rPr lang="ja-JP" alt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万円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6961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050" dirty="0"/>
                        <a:t>年間掲載</a:t>
                      </a:r>
                      <a:endParaRPr lang="en-US" altLang="ja-JP" sz="1050" dirty="0"/>
                    </a:p>
                    <a:p>
                      <a:pPr algn="ctr"/>
                      <a:r>
                        <a:rPr lang="en-US" altLang="ja-JP" sz="1050" dirty="0"/>
                        <a:t>(</a:t>
                      </a:r>
                      <a:r>
                        <a:rPr lang="ja-JP" altLang="en-US" sz="1050" dirty="0"/>
                        <a:t>隔月</a:t>
                      </a:r>
                      <a:r>
                        <a:rPr lang="en-US" altLang="ja-JP" sz="1050" dirty="0"/>
                        <a:t>6</a:t>
                      </a:r>
                      <a:r>
                        <a:rPr lang="ja-JP" altLang="en-US" sz="1050" dirty="0"/>
                        <a:t>回</a:t>
                      </a:r>
                      <a:r>
                        <a:rPr lang="en-US" altLang="ja-JP" sz="1050" dirty="0"/>
                        <a:t>)</a:t>
                      </a:r>
                      <a:endParaRPr lang="ja-JP" altLang="en-US" sz="1050" dirty="0"/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ja-JP" sz="1050" dirty="0"/>
                        <a:t>102</a:t>
                      </a:r>
                      <a:r>
                        <a:rPr lang="ja-JP" altLang="en-US" sz="1050" dirty="0"/>
                        <a:t>万円</a:t>
                      </a:r>
                      <a:endParaRPr lang="en-US" altLang="ja-JP" sz="1050" dirty="0"/>
                    </a:p>
                    <a:p>
                      <a:pPr algn="ctr"/>
                      <a:r>
                        <a:rPr lang="en-US" altLang="ja-JP" sz="1050" dirty="0"/>
                        <a:t>(@17</a:t>
                      </a:r>
                      <a:r>
                        <a:rPr lang="ja-JP" altLang="en-US" sz="1050" dirty="0"/>
                        <a:t>万円</a:t>
                      </a:r>
                      <a:r>
                        <a:rPr lang="en-US" altLang="ja-JP" sz="1050" dirty="0"/>
                        <a:t>)</a:t>
                      </a:r>
                      <a:endParaRPr lang="ja-JP" altLang="en-US" sz="105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60</a:t>
                      </a:r>
                      <a:r>
                        <a:rPr lang="ja-JP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万円</a:t>
                      </a:r>
                      <a:endParaRPr lang="en-US" altLang="ja-JP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ctr" fontAlgn="ctr"/>
                      <a:r>
                        <a:rPr lang="ja-JP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（＠</a:t>
                      </a:r>
                      <a:r>
                        <a:rPr lang="en-US" altLang="ja-JP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10</a:t>
                      </a:r>
                      <a:r>
                        <a:rPr lang="ja-JP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万円）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36</a:t>
                      </a:r>
                      <a:r>
                        <a:rPr lang="ja-JP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万円</a:t>
                      </a:r>
                      <a:endParaRPr lang="en-US" altLang="ja-JP" sz="1000" b="0" i="0" u="none" strike="noStrike" dirty="0">
                        <a:solidFill>
                          <a:schemeClr val="tx1"/>
                        </a:solidFill>
                        <a:effectLst/>
                        <a:latin typeface="メイリオ" panose="020B0604030504040204" pitchFamily="50" charset="-128"/>
                        <a:ea typeface="メイリオ" panose="020B0604030504040204" pitchFamily="50" charset="-128"/>
                      </a:endParaRPr>
                    </a:p>
                    <a:p>
                      <a:pPr algn="ctr" fontAlgn="ctr"/>
                      <a:r>
                        <a:rPr lang="ja-JP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（</a:t>
                      </a:r>
                      <a:r>
                        <a:rPr lang="en-US" altLang="ja-JP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@6</a:t>
                      </a:r>
                      <a:r>
                        <a:rPr lang="ja-JP" altLang="en-US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メイリオ" panose="020B0604030504040204" pitchFamily="50" charset="-128"/>
                          <a:ea typeface="メイリオ" panose="020B0604030504040204" pitchFamily="50" charset="-128"/>
                        </a:rPr>
                        <a:t>万円）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テキスト ボックス 30"/>
          <p:cNvSpPr txBox="1"/>
          <p:nvPr/>
        </p:nvSpPr>
        <p:spPr>
          <a:xfrm>
            <a:off x="3163593" y="3373735"/>
            <a:ext cx="1868207" cy="614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200" kern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１</a:t>
            </a:r>
            <a:r>
              <a:rPr kumimoji="1" lang="en-US" altLang="ja-JP" sz="1200" kern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</a:t>
            </a:r>
            <a:r>
              <a:rPr kumimoji="1" lang="ja-JP" altLang="en-US" sz="1200" kern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</a:t>
            </a:r>
            <a:endParaRPr kumimoji="1" lang="en-US" altLang="ja-JP" sz="1200" kern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210mm×297mm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835598" y="4239181"/>
            <a:ext cx="1868207" cy="614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１</a:t>
            </a:r>
            <a:r>
              <a:rPr lang="en-US" altLang="ja-JP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２</a:t>
            </a:r>
            <a:r>
              <a:rPr kumimoji="1" lang="en-US" altLang="ja-JP" sz="1200" kern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</a:t>
            </a:r>
            <a:r>
              <a:rPr kumimoji="1" lang="ja-JP" altLang="en-US" sz="1200" kern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</a:t>
            </a:r>
            <a:endParaRPr kumimoji="1" lang="en-US" altLang="ja-JP" sz="1200" kern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210mm×148mm</a:t>
            </a: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566091" y="5458454"/>
            <a:ext cx="6606123" cy="1243925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ja-JP" sz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2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・公式サイト、公式アプリ内「協賛企業の紹介」ページにも掲載</a:t>
            </a: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・年３回の場合など（御社の販促シーズンに合わせてスポット掲載）は、</a:t>
            </a:r>
            <a:endParaRPr lang="en-US" altLang="ja-JP" sz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ja-JP" sz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別途お見積りさせていただきます。</a:t>
            </a:r>
            <a:endParaRPr lang="en-US" altLang="ja-JP" sz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2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・中面の掲載箇所のご指定は原則行うことができません。</a:t>
            </a:r>
            <a:endParaRPr kumimoji="1" lang="en-US" altLang="ja-JP" sz="1200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7" name="テキスト ボックス 36"/>
          <p:cNvSpPr txBox="1"/>
          <p:nvPr/>
        </p:nvSpPr>
        <p:spPr>
          <a:xfrm>
            <a:off x="6153251" y="5575190"/>
            <a:ext cx="3006624" cy="2350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900" kern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（</a:t>
            </a:r>
            <a:r>
              <a:rPr lang="ja-JP" altLang="en-US" sz="9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上記価格に別途、消費税を頂きます。制作費は別途）</a:t>
            </a:r>
            <a:endParaRPr kumimoji="1" lang="en-US" altLang="ja-JP" sz="900" kern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807242" y="2585185"/>
            <a:ext cx="786878" cy="78855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495443" y="1002789"/>
            <a:ext cx="623598" cy="4414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b="1" kern="1200" dirty="0">
              <a:solidFill>
                <a:srgbClr val="00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5775492" y="1908132"/>
            <a:ext cx="3987633" cy="1577395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6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＜隔月の年</a:t>
            </a:r>
            <a:r>
              <a:rPr kumimoji="1" lang="en-US" altLang="ja-JP" sz="16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6</a:t>
            </a:r>
            <a:r>
              <a:rPr kumimoji="1" lang="ja-JP" altLang="en-US" sz="16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回で、</a:t>
            </a:r>
            <a:r>
              <a:rPr kumimoji="1" lang="en-US" altLang="ja-JP" sz="16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1/2</a:t>
            </a:r>
            <a:r>
              <a:rPr kumimoji="1" lang="ja-JP" altLang="en-US" sz="16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ページ掲載＞</a:t>
            </a:r>
            <a:br>
              <a:rPr kumimoji="1" lang="en-US" altLang="ja-JP" sz="16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</a:br>
            <a:r>
              <a:rPr kumimoji="1" lang="ja-JP" altLang="en-US" sz="16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１</a:t>
            </a:r>
            <a:r>
              <a:rPr kumimoji="1" lang="en-US" altLang="ja-JP" sz="16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/2 </a:t>
            </a:r>
            <a:r>
              <a:rPr kumimoji="1" lang="ja-JP" altLang="en-US" sz="16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ページの中で、</a:t>
            </a:r>
            <a:endParaRPr kumimoji="1" lang="en-US" altLang="ja-JP" sz="1600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6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御社のターゲット動向や特集に</a:t>
            </a:r>
            <a:r>
              <a:rPr lang="ja-JP" altLang="en-US" sz="16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あわせて、</a:t>
            </a:r>
            <a:endParaRPr lang="en-US" altLang="ja-JP" sz="16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より具体的な情報をシリーズ化して掲載</a:t>
            </a:r>
            <a:endParaRPr lang="en-US" altLang="ja-JP" sz="16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ja-JP" sz="16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</a:t>
            </a:r>
            <a:r>
              <a:rPr lang="ja-JP" altLang="en-US" sz="16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できます。</a:t>
            </a:r>
            <a:endParaRPr lang="en-US" altLang="ja-JP" sz="16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5581568" y="1431458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kumimoji="0" lang="ja-JP" altLang="en-US" kern="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 </a:t>
            </a:r>
            <a:r>
              <a:rPr kumimoji="0" lang="en-US" altLang="ja-JP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kumimoji="0" lang="ja-JP" altLang="en-US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掲載例</a:t>
            </a:r>
            <a:r>
              <a:rPr kumimoji="0" lang="en-US" altLang="ja-JP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096000" y="3962400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kern="120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5727031" y="3790555"/>
            <a:ext cx="1700463" cy="47196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ja-JP" altLang="en-US" kern="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 </a:t>
            </a:r>
            <a:r>
              <a:rPr kumimoji="0" lang="en-US" altLang="ja-JP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kumimoji="0" lang="ja-JP" altLang="en-US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掲載価格</a:t>
            </a:r>
            <a:r>
              <a:rPr kumimoji="0" lang="en-US" altLang="ja-JP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1" lang="ja-JP" altLang="en-US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20" name="図 19" descr="スクリーンショット 2017-02-17 10.19.0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5934075"/>
            <a:ext cx="2247900" cy="673100"/>
          </a:xfrm>
          <a:prstGeom prst="rect">
            <a:avLst/>
          </a:prstGeom>
        </p:spPr>
      </p:pic>
      <p:pic>
        <p:nvPicPr>
          <p:cNvPr id="3" name="図 2" descr="スクリーンショット 2017-05-24 9.48.1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522" y="2095500"/>
            <a:ext cx="2302181" cy="1639910"/>
          </a:xfrm>
          <a:prstGeom prst="rect">
            <a:avLst/>
          </a:prstGeom>
        </p:spPr>
      </p:pic>
      <p:pic>
        <p:nvPicPr>
          <p:cNvPr id="35" name="図 3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0796" y="3733800"/>
            <a:ext cx="2272579" cy="1572003"/>
          </a:xfrm>
          <a:prstGeom prst="rect">
            <a:avLst/>
          </a:prstGeom>
          <a:ln w="12700">
            <a:solidFill>
              <a:srgbClr val="FF0000"/>
            </a:solidFill>
          </a:ln>
          <a:effectLst/>
        </p:spPr>
      </p:pic>
      <p:sp>
        <p:nvSpPr>
          <p:cNvPr id="10" name="テキスト ボックス 9"/>
          <p:cNvSpPr txBox="1"/>
          <p:nvPr/>
        </p:nvSpPr>
        <p:spPr>
          <a:xfrm>
            <a:off x="285750" y="1758950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1" name="正方形/長方形 20"/>
          <p:cNvSpPr/>
          <p:nvPr/>
        </p:nvSpPr>
        <p:spPr>
          <a:xfrm>
            <a:off x="641351" y="2098996"/>
            <a:ext cx="1130300" cy="1584004"/>
          </a:xfrm>
          <a:prstGeom prst="rect">
            <a:avLst/>
          </a:prstGeom>
          <a:noFill/>
          <a:ln w="38100" cmpd="sng">
            <a:solidFill>
              <a:srgbClr val="FF0000"/>
            </a:solidFill>
            <a:beve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23" name="テキスト ボックス 22"/>
          <p:cNvSpPr txBox="1"/>
          <p:nvPr/>
        </p:nvSpPr>
        <p:spPr>
          <a:xfrm>
            <a:off x="433093" y="2706985"/>
            <a:ext cx="1592557" cy="6141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ja-JP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1/4</a:t>
            </a:r>
            <a:r>
              <a:rPr kumimoji="1" lang="en-US" altLang="ja-JP" sz="1200" kern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P</a:t>
            </a:r>
            <a:r>
              <a:rPr kumimoji="1" lang="ja-JP" altLang="en-US" sz="1200" kern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</a:t>
            </a:r>
            <a:endParaRPr kumimoji="1" lang="en-US" altLang="ja-JP" sz="1200" kern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105mm×148mm</a:t>
            </a:r>
          </a:p>
        </p:txBody>
      </p:sp>
    </p:spTree>
    <p:extLst>
      <p:ext uri="{BB962C8B-B14F-4D97-AF65-F5344CB8AC3E}">
        <p14:creationId xmlns:p14="http://schemas.microsoft.com/office/powerpoint/2010/main" val="20199659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テキスト ボックス 3"/>
          <p:cNvSpPr txBox="1">
            <a:spLocks noChangeArrowheads="1"/>
          </p:cNvSpPr>
          <p:nvPr/>
        </p:nvSpPr>
        <p:spPr bwMode="auto">
          <a:xfrm>
            <a:off x="1622629" y="396962"/>
            <a:ext cx="7917879" cy="427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【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参考</a:t>
            </a:r>
            <a:r>
              <a:rPr lang="en-US" altLang="ja-JP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】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住宅会社様の年間掲載事例（中面１</a:t>
            </a:r>
            <a:r>
              <a:rPr lang="en-US" altLang="ja-JP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P×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年６回）</a:t>
            </a:r>
            <a:endParaRPr lang="en-US" altLang="ja-JP" sz="2177" b="1" dirty="0">
              <a:solidFill>
                <a:srgbClr val="00B05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495443" y="1002789"/>
            <a:ext cx="623598" cy="4414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b="1" kern="1200" dirty="0">
              <a:solidFill>
                <a:srgbClr val="00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20" name="図 19" descr="スクリーンショット 2017-02-17 10.19.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825" y="6061075"/>
            <a:ext cx="2247900" cy="673100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45064" y="1439042"/>
            <a:ext cx="1960936" cy="2752440"/>
          </a:xfrm>
          <a:prstGeom prst="rect">
            <a:avLst/>
          </a:prstGeom>
        </p:spPr>
      </p:pic>
      <p:pic>
        <p:nvPicPr>
          <p:cNvPr id="25" name="図 2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711" y="1293197"/>
            <a:ext cx="1816310" cy="2554904"/>
          </a:xfrm>
          <a:prstGeom prst="rect">
            <a:avLst/>
          </a:prstGeom>
        </p:spPr>
      </p:pic>
      <p:pic>
        <p:nvPicPr>
          <p:cNvPr id="26" name="図 2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82504" y="2026255"/>
            <a:ext cx="1804105" cy="2558445"/>
          </a:xfrm>
          <a:prstGeom prst="rect">
            <a:avLst/>
          </a:prstGeom>
        </p:spPr>
      </p:pic>
      <p:pic>
        <p:nvPicPr>
          <p:cNvPr id="27" name="図 2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4077" y="2565399"/>
            <a:ext cx="1843479" cy="2630461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13719" y="3546450"/>
            <a:ext cx="1918881" cy="2719350"/>
          </a:xfrm>
          <a:prstGeom prst="rect">
            <a:avLst/>
          </a:prstGeom>
        </p:spPr>
      </p:pic>
      <p:sp>
        <p:nvSpPr>
          <p:cNvPr id="29" name="角丸四角形 28"/>
          <p:cNvSpPr/>
          <p:nvPr/>
        </p:nvSpPr>
        <p:spPr>
          <a:xfrm>
            <a:off x="159011" y="3958124"/>
            <a:ext cx="1416893" cy="235637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400" dirty="0">
                <a:solidFill>
                  <a:schemeClr val="tx1"/>
                </a:solidFill>
              </a:rPr>
              <a:t>前告</a:t>
            </a:r>
          </a:p>
        </p:txBody>
      </p:sp>
      <p:sp>
        <p:nvSpPr>
          <p:cNvPr id="32" name="角丸四角形 31"/>
          <p:cNvSpPr/>
          <p:nvPr/>
        </p:nvSpPr>
        <p:spPr>
          <a:xfrm>
            <a:off x="3369004" y="5304297"/>
            <a:ext cx="1416893" cy="235637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結果告知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33" name="角丸四角形 32"/>
          <p:cNvSpPr/>
          <p:nvPr/>
        </p:nvSpPr>
        <p:spPr>
          <a:xfrm>
            <a:off x="1805751" y="4610373"/>
            <a:ext cx="1416893" cy="235637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アンケート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34" name="角丸四角形 33"/>
          <p:cNvSpPr/>
          <p:nvPr/>
        </p:nvSpPr>
        <p:spPr>
          <a:xfrm>
            <a:off x="5071101" y="6328232"/>
            <a:ext cx="1648610" cy="250368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新ブランド告知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38" name="角丸四角形 37"/>
          <p:cNvSpPr/>
          <p:nvPr/>
        </p:nvSpPr>
        <p:spPr>
          <a:xfrm>
            <a:off x="8489107" y="4237645"/>
            <a:ext cx="1416893" cy="235637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イベント告知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2374900" y="1041400"/>
            <a:ext cx="6451600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住宅の新ブランド開発を</a:t>
            </a:r>
            <a:r>
              <a:rPr lang="en-US" altLang="ja-JP" sz="1400" dirty="0" err="1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KidsDo</a:t>
            </a:r>
            <a:r>
              <a:rPr lang="ja-JP" altLang="en-US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読者アンケート等と連動して経過を掲載しながら</a:t>
            </a:r>
            <a:endParaRPr lang="en-US" altLang="ja-JP" sz="14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モデルルームハウス完成からイベント開催まで</a:t>
            </a:r>
            <a:r>
              <a:rPr lang="ja-JP" altLang="en-US" sz="1400" b="1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シリーズ掲載</a:t>
            </a:r>
            <a:endParaRPr lang="en-US" altLang="ja-JP" sz="1400" b="1" dirty="0">
              <a:solidFill>
                <a:srgbClr val="FF0000"/>
              </a:solidFill>
              <a:latin typeface="メイリオ"/>
              <a:ea typeface="メイリオ"/>
              <a:cs typeface="メイリオ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イベントは、子育て世代が</a:t>
            </a:r>
            <a:r>
              <a:rPr kumimoji="1" lang="en-US" altLang="ja-JP" sz="1400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2</a:t>
            </a:r>
            <a:r>
              <a:rPr kumimoji="1" lang="ja-JP" altLang="en-US" sz="1400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日間で</a:t>
            </a:r>
            <a:r>
              <a:rPr kumimoji="1" lang="en-US" altLang="ja-JP" sz="1400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30</a:t>
            </a:r>
            <a:r>
              <a:rPr kumimoji="1" lang="ja-JP" altLang="en-US" sz="1400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組来場。</a:t>
            </a:r>
          </a:p>
        </p:txBody>
      </p:sp>
      <p:pic>
        <p:nvPicPr>
          <p:cNvPr id="12" name="図 11" descr="広発様kidsDo9月号誌面デザイン0818.pd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2400" y="2202172"/>
            <a:ext cx="1830278" cy="2585728"/>
          </a:xfrm>
          <a:prstGeom prst="rect">
            <a:avLst/>
          </a:prstGeom>
        </p:spPr>
      </p:pic>
      <p:sp>
        <p:nvSpPr>
          <p:cNvPr id="39" name="角丸四角形 38"/>
          <p:cNvSpPr/>
          <p:nvPr/>
        </p:nvSpPr>
        <p:spPr>
          <a:xfrm>
            <a:off x="7103101" y="4956632"/>
            <a:ext cx="1648610" cy="250368"/>
          </a:xfrm>
          <a:prstGeom prst="round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>
                <a:solidFill>
                  <a:schemeClr val="tx1"/>
                </a:solidFill>
              </a:rPr>
              <a:t>モデルハウス告知</a:t>
            </a:r>
            <a:endParaRPr kumimoji="1" lang="ja-JP" altLang="en-US" sz="1400" dirty="0">
              <a:solidFill>
                <a:schemeClr val="tx1"/>
              </a:solidFill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65100" y="5702300"/>
            <a:ext cx="4483100" cy="9779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200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モデルハウスに事前ウェブ予約して来場した方に</a:t>
            </a:r>
            <a:endParaRPr kumimoji="1" lang="en-US" altLang="ja-JP" sz="1200" kern="12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ja-JP" sz="1200" dirty="0" err="1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KidsDo</a:t>
            </a:r>
            <a:r>
              <a:rPr lang="ja-JP" altLang="en-US" sz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がプレゼント協賛をしたり、</a:t>
            </a:r>
            <a:endParaRPr lang="en-US" altLang="ja-JP" sz="12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200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イベント告知＆や来場予約のランディングページを</a:t>
            </a:r>
            <a:endParaRPr kumimoji="1" lang="en-US" altLang="ja-JP" sz="1200" kern="12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200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作成（別途制作費）することもご相談に応じます。</a:t>
            </a:r>
          </a:p>
        </p:txBody>
      </p:sp>
    </p:spTree>
    <p:extLst>
      <p:ext uri="{BB962C8B-B14F-4D97-AF65-F5344CB8AC3E}">
        <p14:creationId xmlns:p14="http://schemas.microsoft.com/office/powerpoint/2010/main" val="1642405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図 14" descr="スクリーンショット 2017-08-22 6.03.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3184" y="4724400"/>
            <a:ext cx="1213516" cy="2133600"/>
          </a:xfrm>
          <a:prstGeom prst="rect">
            <a:avLst/>
          </a:prstGeom>
        </p:spPr>
      </p:pic>
      <p:sp>
        <p:nvSpPr>
          <p:cNvPr id="13" name="テキスト ボックス 3"/>
          <p:cNvSpPr txBox="1">
            <a:spLocks noChangeArrowheads="1"/>
          </p:cNvSpPr>
          <p:nvPr/>
        </p:nvSpPr>
        <p:spPr bwMode="auto">
          <a:xfrm>
            <a:off x="1622629" y="396962"/>
            <a:ext cx="7917879" cy="427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子育て世代のに向けた企画内容のご提案</a:t>
            </a:r>
            <a:endParaRPr lang="en-US" altLang="ja-JP" sz="2177" b="1" dirty="0">
              <a:solidFill>
                <a:srgbClr val="00B05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248386" y="1265994"/>
            <a:ext cx="46998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lvl="0">
              <a:defRPr/>
            </a:pPr>
            <a:r>
              <a:rPr kumimoji="0" lang="ja-JP" altLang="en-US" sz="1600" kern="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 </a:t>
            </a:r>
            <a:r>
              <a:rPr kumimoji="0" lang="en-US" altLang="ja-JP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kumimoji="0" lang="ja-JP" altLang="en-US" sz="160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私学小学校教育について</a:t>
            </a:r>
            <a:r>
              <a:rPr kumimoji="0" lang="en-US" altLang="ja-JP" sz="160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6" name="テキスト ボックス 35"/>
          <p:cNvSpPr txBox="1"/>
          <p:nvPr/>
        </p:nvSpPr>
        <p:spPr>
          <a:xfrm>
            <a:off x="330200" y="4328154"/>
            <a:ext cx="6946900" cy="2529846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lang="en-US" altLang="ja-JP" sz="20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  <a:p>
            <a:pPr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600" b="1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・</a:t>
            </a:r>
            <a:r>
              <a:rPr kumimoji="1" lang="en-US" altLang="ja-JP" sz="1600" b="1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1/4</a:t>
            </a:r>
            <a:r>
              <a:rPr kumimoji="1" lang="ja-JP" altLang="en-US" sz="1600" b="1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ページサイズ以上</a:t>
            </a:r>
            <a:r>
              <a:rPr kumimoji="1" lang="ja-JP" altLang="en-US" sz="1400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でご掲載の場合</a:t>
            </a:r>
            <a:endParaRPr kumimoji="1" lang="en-US" altLang="ja-JP" sz="1400" kern="12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  <a:p>
            <a:pPr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ja-JP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　</a:t>
            </a:r>
            <a:r>
              <a:rPr kumimoji="1" lang="ja-JP" altLang="en-US" sz="1400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公式サイト・公式アプリ内</a:t>
            </a:r>
            <a:r>
              <a:rPr kumimoji="1" lang="ja-JP" altLang="en-US" sz="1400" kern="12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「協賛企業の紹介」ページ</a:t>
            </a:r>
            <a:r>
              <a:rPr lang="ja-JP" altLang="en-US" sz="14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を無料作成</a:t>
            </a:r>
            <a:r>
              <a:rPr lang="ja-JP" altLang="en-US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（テンプレート）</a:t>
            </a:r>
            <a:r>
              <a:rPr kumimoji="1" lang="ja-JP" altLang="en-US" sz="1400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。</a:t>
            </a:r>
            <a:endParaRPr kumimoji="1" lang="en-US" altLang="ja-JP" sz="1400" kern="12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  <a:p>
            <a:pPr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600" b="1" kern="12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・</a:t>
            </a:r>
            <a:r>
              <a:rPr lang="en-US" altLang="ja-JP" sz="1600" b="1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1/2</a:t>
            </a:r>
            <a:r>
              <a:rPr lang="ja-JP" altLang="en-US" sz="1600" b="1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ページサイズ以上</a:t>
            </a:r>
            <a:r>
              <a:rPr lang="ja-JP" altLang="en-US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でご掲載の場合</a:t>
            </a:r>
            <a:endParaRPr lang="en-US" altLang="ja-JP" sz="14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  <a:p>
            <a:pPr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ja-JP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　</a:t>
            </a:r>
            <a:r>
              <a:rPr lang="ja-JP" altLang="en-US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公式アプリ内　</a:t>
            </a:r>
            <a:r>
              <a:rPr lang="en-US" altLang="ja-JP" sz="14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TOP</a:t>
            </a:r>
            <a:r>
              <a:rPr lang="ja-JP" altLang="en-US" sz="14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のクーポンコーナーに</a:t>
            </a:r>
            <a:r>
              <a:rPr lang="en-US" altLang="ja-JP" sz="14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14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回単独</a:t>
            </a:r>
            <a:r>
              <a:rPr lang="ja-JP" altLang="en-US" sz="1400" dirty="0">
                <a:latin typeface="メイリオ"/>
                <a:ea typeface="メイリオ"/>
                <a:cs typeface="メイリオ"/>
              </a:rPr>
              <a:t>で情報掲載</a:t>
            </a:r>
            <a:r>
              <a:rPr lang="ja-JP" altLang="en-US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が可能。</a:t>
            </a:r>
            <a:endParaRPr lang="en-US" altLang="ja-JP" sz="14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  <a:p>
            <a:pPr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6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・</a:t>
            </a:r>
            <a:r>
              <a:rPr lang="en-US" altLang="ja-JP" sz="1600" b="1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1600" b="1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ページサイズ</a:t>
            </a:r>
            <a:r>
              <a:rPr lang="ja-JP" altLang="en-US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でご掲載の場合</a:t>
            </a:r>
            <a:endParaRPr lang="en-US" altLang="ja-JP" sz="14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  <a:p>
            <a:pPr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ja-JP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　</a:t>
            </a:r>
            <a:r>
              <a:rPr lang="ja-JP" altLang="en-US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公式アプリ内　</a:t>
            </a:r>
            <a:r>
              <a:rPr lang="en-US" altLang="ja-JP" sz="14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TOP</a:t>
            </a:r>
            <a:r>
              <a:rPr lang="ja-JP" altLang="en-US" sz="14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のお知らせコ</a:t>
            </a:r>
            <a:r>
              <a:rPr lang="en-US" altLang="ja-JP" sz="14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−</a:t>
            </a:r>
            <a:r>
              <a:rPr lang="ja-JP" altLang="en-US" sz="14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ナーに</a:t>
            </a:r>
            <a:r>
              <a:rPr lang="en-US" altLang="ja-JP" sz="14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1</a:t>
            </a:r>
            <a:r>
              <a:rPr lang="ja-JP" altLang="en-US" sz="1400" dirty="0">
                <a:solidFill>
                  <a:srgbClr val="FF0000"/>
                </a:solidFill>
                <a:latin typeface="メイリオ"/>
                <a:ea typeface="メイリオ"/>
                <a:cs typeface="メイリオ"/>
              </a:rPr>
              <a:t>回単独</a:t>
            </a:r>
            <a:r>
              <a:rPr lang="ja-JP" altLang="en-US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で情報掲載が可能。</a:t>
            </a:r>
            <a:endParaRPr lang="en-US" altLang="ja-JP" sz="14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  <a:p>
            <a:pPr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ja-JP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　</a:t>
            </a:r>
            <a:r>
              <a:rPr lang="en-US" altLang="ja-JP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※</a:t>
            </a:r>
            <a:r>
              <a:rPr lang="ja-JP" altLang="en-US" sz="1400" dirty="0">
                <a:solidFill>
                  <a:srgbClr val="000000"/>
                </a:solidFill>
                <a:latin typeface="メイリオ"/>
                <a:ea typeface="メイリオ"/>
                <a:cs typeface="メイリオ"/>
              </a:rPr>
              <a:t>掲載期間、内容など詳しくはお問合せください。</a:t>
            </a:r>
            <a:endParaRPr lang="en-US" altLang="ja-JP" sz="14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4905542" y="2432785"/>
            <a:ext cx="786878" cy="78855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5495443" y="1002789"/>
            <a:ext cx="623598" cy="4414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b="1" kern="1200" dirty="0">
              <a:solidFill>
                <a:srgbClr val="000000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85750" y="1758950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22300" y="2425700"/>
            <a:ext cx="3479800" cy="9652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600" b="1">
                <a:latin typeface="メイリオ"/>
                <a:ea typeface="メイリオ"/>
                <a:cs typeface="メイリオ"/>
              </a:rPr>
              <a:t>例）</a:t>
            </a:r>
            <a:endParaRPr lang="en-US" altLang="ja-JP" sz="1600" b="1">
              <a:latin typeface="メイリオ"/>
              <a:ea typeface="メイリオ"/>
              <a:cs typeface="メイリオ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600" b="1" dirty="0">
                <a:latin typeface="メイリオ"/>
                <a:ea typeface="メイリオ"/>
                <a:cs typeface="メイリオ"/>
              </a:rPr>
              <a:t>ママ向けの「</a:t>
            </a:r>
            <a:r>
              <a:rPr lang="en-US" altLang="ja-JP" sz="1600" b="1" dirty="0" err="1">
                <a:latin typeface="メイリオ"/>
                <a:ea typeface="メイリオ"/>
                <a:cs typeface="メイリオ"/>
              </a:rPr>
              <a:t>KidsDo</a:t>
            </a:r>
            <a:r>
              <a:rPr lang="ja-JP" altLang="en-US" sz="1600" b="1" dirty="0">
                <a:latin typeface="メイリオ"/>
                <a:ea typeface="メイリオ"/>
                <a:cs typeface="メイリオ"/>
              </a:rPr>
              <a:t>コラム」</a:t>
            </a:r>
            <a:endParaRPr lang="en-US" altLang="ja-JP" sz="1600" b="1" dirty="0">
              <a:latin typeface="メイリオ"/>
              <a:ea typeface="メイリオ"/>
              <a:cs typeface="メイリオ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600" b="1" dirty="0">
                <a:latin typeface="メイリオ"/>
                <a:ea typeface="メイリオ"/>
                <a:cs typeface="メイリオ"/>
              </a:rPr>
              <a:t>　　　　　　　　の特別編でご紹介</a:t>
            </a:r>
            <a:endParaRPr lang="en-US" altLang="ja-JP" sz="1600" b="1" dirty="0">
              <a:latin typeface="メイリオ"/>
              <a:ea typeface="メイリオ"/>
              <a:cs typeface="メイリオ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2000" b="1" kern="1200" dirty="0">
              <a:solidFill>
                <a:srgbClr val="000000"/>
              </a:solidFill>
              <a:latin typeface="メイリオ"/>
              <a:ea typeface="メイリオ"/>
              <a:cs typeface="メイリオ"/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5384800" y="2171700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18" name="テキスト ボックス 17"/>
          <p:cNvSpPr txBox="1"/>
          <p:nvPr/>
        </p:nvSpPr>
        <p:spPr>
          <a:xfrm>
            <a:off x="222986" y="4148894"/>
            <a:ext cx="46998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</a:endParaRPr>
          </a:p>
          <a:p>
            <a:pPr lvl="0">
              <a:defRPr/>
            </a:pPr>
            <a:r>
              <a:rPr kumimoji="0" lang="ja-JP" altLang="en-US" sz="1600" kern="0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 </a:t>
            </a:r>
            <a:r>
              <a:rPr kumimoji="0" lang="en-US" altLang="ja-JP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kumimoji="0" lang="ja-JP" altLang="en-US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ウェブ・アプリ連動の掲載特典！</a:t>
            </a:r>
            <a:r>
              <a:rPr kumimoji="0" lang="en-US" altLang="ja-JP" sz="1600" kern="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kumimoji="0" lang="en-US" altLang="ja-JP" sz="160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6" name="図 5" descr="IMG_407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063" y="5092700"/>
            <a:ext cx="922338" cy="1371600"/>
          </a:xfrm>
          <a:prstGeom prst="rect">
            <a:avLst/>
          </a:prstGeom>
        </p:spPr>
      </p:pic>
      <p:cxnSp>
        <p:nvCxnSpPr>
          <p:cNvPr id="8" name="直線矢印コネクタ 7"/>
          <p:cNvCxnSpPr/>
          <p:nvPr/>
        </p:nvCxnSpPr>
        <p:spPr>
          <a:xfrm>
            <a:off x="6070600" y="5664200"/>
            <a:ext cx="2552700" cy="127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V="1">
            <a:off x="6096000" y="6070600"/>
            <a:ext cx="2095500" cy="2921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4406900" y="1600200"/>
            <a:ext cx="2349500" cy="317500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txBody>
          <a:bodyPr wrap="none" lIns="0" tIns="0" rIns="0" bIns="0" rtlCol="0" anchor="t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kern="12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教育方針型</a:t>
            </a:r>
          </a:p>
        </p:txBody>
      </p:sp>
      <p:sp>
        <p:nvSpPr>
          <p:cNvPr id="19" name="テキスト ボックス 18"/>
          <p:cNvSpPr txBox="1"/>
          <p:nvPr/>
        </p:nvSpPr>
        <p:spPr>
          <a:xfrm>
            <a:off x="7124700" y="1879600"/>
            <a:ext cx="1397000" cy="317500"/>
          </a:xfrm>
          <a:prstGeom prst="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txBody>
          <a:bodyPr wrap="none" lIns="0" tIns="0" rIns="0" bIns="0" rtlCol="0" anchor="t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kern="120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教育プログラム型</a:t>
            </a:r>
          </a:p>
        </p:txBody>
      </p:sp>
      <p:sp>
        <p:nvSpPr>
          <p:cNvPr id="22" name="テキスト ボックス 21"/>
          <p:cNvSpPr txBox="1"/>
          <p:nvPr/>
        </p:nvSpPr>
        <p:spPr>
          <a:xfrm>
            <a:off x="7010400" y="1485900"/>
            <a:ext cx="1993900" cy="3429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kern="1200" dirty="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パターン展開可能</a:t>
            </a:r>
          </a:p>
        </p:txBody>
      </p:sp>
      <p:sp>
        <p:nvSpPr>
          <p:cNvPr id="24" name="テキスト ボックス 23"/>
          <p:cNvSpPr txBox="1"/>
          <p:nvPr/>
        </p:nvSpPr>
        <p:spPr>
          <a:xfrm>
            <a:off x="4292600" y="2984500"/>
            <a:ext cx="1460500" cy="292100"/>
          </a:xfrm>
          <a:prstGeom prst="rect">
            <a:avLst/>
          </a:prstGeom>
          <a:solidFill>
            <a:srgbClr val="FF6600"/>
          </a:solidFill>
        </p:spPr>
        <p:txBody>
          <a:bodyPr wrap="none" lIns="0" tIns="0" rIns="0" bIns="0" rtlCol="0" anchor="t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400" kern="1200" dirty="0">
                <a:solidFill>
                  <a:srgbClr val="FFFF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施設紹介型</a:t>
            </a:r>
          </a:p>
        </p:txBody>
      </p:sp>
      <p:pic>
        <p:nvPicPr>
          <p:cNvPr id="3" name="図 2" descr="スクリーンショット 2017-08-23 12.36.06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100" y="3366498"/>
            <a:ext cx="1625600" cy="970552"/>
          </a:xfrm>
          <a:prstGeom prst="rect">
            <a:avLst/>
          </a:prstGeom>
        </p:spPr>
      </p:pic>
      <p:pic>
        <p:nvPicPr>
          <p:cNvPr id="17" name="図 16" descr="スクリーンショット 2017-08-23 12.35.0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470" y="3009900"/>
            <a:ext cx="2049880" cy="1193800"/>
          </a:xfrm>
          <a:prstGeom prst="rect">
            <a:avLst/>
          </a:prstGeom>
        </p:spPr>
      </p:pic>
      <p:sp>
        <p:nvSpPr>
          <p:cNvPr id="20" name="テキスト ボックス 19"/>
          <p:cNvSpPr txBox="1"/>
          <p:nvPr/>
        </p:nvSpPr>
        <p:spPr>
          <a:xfrm>
            <a:off x="7315200" y="2844800"/>
            <a:ext cx="1460500" cy="292100"/>
          </a:xfrm>
          <a:prstGeom prst="rect">
            <a:avLst/>
          </a:prstGeom>
          <a:solidFill>
            <a:srgbClr val="FF6600"/>
          </a:solidFill>
        </p:spPr>
        <p:txBody>
          <a:bodyPr wrap="none" lIns="0" tIns="0" rIns="0" bIns="0" rtlCol="0" anchor="t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400" dirty="0">
                <a:solidFill>
                  <a:srgbClr val="FFFF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先生紹介</a:t>
            </a:r>
            <a:endParaRPr kumimoji="1" lang="ja-JP" altLang="en-US" sz="1400" kern="1200" dirty="0">
              <a:solidFill>
                <a:srgbClr val="FFFFFF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23" name="図 22" descr="スクリーンショット 2017-08-23 12.37.08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38220"/>
            <a:ext cx="1854200" cy="851030"/>
          </a:xfrm>
          <a:prstGeom prst="rect">
            <a:avLst/>
          </a:prstGeom>
        </p:spPr>
      </p:pic>
      <p:sp>
        <p:nvSpPr>
          <p:cNvPr id="27" name="テキスト ボックス 26"/>
          <p:cNvSpPr txBox="1"/>
          <p:nvPr/>
        </p:nvSpPr>
        <p:spPr>
          <a:xfrm>
            <a:off x="6311900" y="2362200"/>
            <a:ext cx="1460500" cy="292100"/>
          </a:xfrm>
          <a:prstGeom prst="rect">
            <a:avLst/>
          </a:prstGeom>
          <a:solidFill>
            <a:srgbClr val="FF6600"/>
          </a:solidFill>
        </p:spPr>
        <p:txBody>
          <a:bodyPr wrap="none" lIns="0" tIns="0" rIns="0" bIns="0" rtlCol="0" anchor="t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1400" dirty="0">
                <a:solidFill>
                  <a:srgbClr val="FFFF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見学会</a:t>
            </a:r>
            <a:r>
              <a:rPr kumimoji="1" lang="ja-JP" altLang="en-US" sz="1400" kern="1200" dirty="0">
                <a:solidFill>
                  <a:srgbClr val="FFFFFF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型</a:t>
            </a: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B7FDE51-AE2A-684D-8D78-15E7FD429DC3}"/>
              </a:ext>
            </a:extLst>
          </p:cNvPr>
          <p:cNvSpPr txBox="1"/>
          <p:nvPr/>
        </p:nvSpPr>
        <p:spPr>
          <a:xfrm rot="1588393">
            <a:off x="3675864" y="3940548"/>
            <a:ext cx="4768930" cy="44117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none" lIns="0" tIns="0" rIns="0" bIns="0" rtlCol="0" anchor="t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2400" kern="1200">
                <a:solidFill>
                  <a:srgbClr val="FF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このページはターゲットに応じて編集</a:t>
            </a:r>
          </a:p>
        </p:txBody>
      </p:sp>
    </p:spTree>
    <p:extLst>
      <p:ext uri="{BB962C8B-B14F-4D97-AF65-F5344CB8AC3E}">
        <p14:creationId xmlns:p14="http://schemas.microsoft.com/office/powerpoint/2010/main" val="2888327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44965" y="470131"/>
            <a:ext cx="8270686" cy="391639"/>
          </a:xfrm>
        </p:spPr>
        <p:txBody>
          <a:bodyPr/>
          <a:lstStyle/>
          <a:p>
            <a:r>
              <a:rPr lang="en-US" altLang="ja-JP" dirty="0" err="1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KidsDo</a:t>
            </a:r>
            <a:r>
              <a:rPr lang="ja-JP" altLang="en-US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への掲載のご提案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1003129" y="1284078"/>
            <a:ext cx="7899742" cy="2227471"/>
          </a:xfrm>
          <a:prstGeom prst="rect">
            <a:avLst/>
          </a:prstGeom>
          <a:noFill/>
          <a:effectLst>
            <a:outerShdw blurRad="76200" dir="18900000" sy="23000" kx="-1200000" algn="bl" rotWithShape="0">
              <a:schemeClr val="accent6">
                <a:lumMod val="75000"/>
                <a:alpha val="20000"/>
              </a:schemeClr>
            </a:outerShdw>
          </a:effectLst>
        </p:spPr>
        <p:txBody>
          <a:bodyPr wrap="none" lIns="0" tIns="0" rIns="0" bIns="0" rtlCol="0" anchor="t">
            <a:noAutofit/>
          </a:bodyPr>
          <a:lstStyle/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3600" dirty="0">
                <a:solidFill>
                  <a:schemeClr val="accent6">
                    <a:lumMod val="75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幼児の知育を応援。</a:t>
            </a:r>
            <a:endParaRPr lang="en-US" altLang="ja-JP" sz="3600" dirty="0">
              <a:solidFill>
                <a:schemeClr val="accent6">
                  <a:lumMod val="75000"/>
                </a:schemeClr>
              </a:solidFill>
              <a:latin typeface="Meiryo" charset="-128"/>
              <a:ea typeface="Meiryo" charset="-128"/>
              <a:cs typeface="Meiryo" charset="-128"/>
            </a:endParaRPr>
          </a:p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3600" kern="1200" dirty="0">
                <a:solidFill>
                  <a:schemeClr val="accent6">
                    <a:lumMod val="75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パパ・ママのリアルな目線を</a:t>
            </a:r>
            <a:endParaRPr kumimoji="1" lang="en-US" altLang="ja-JP" sz="3600" kern="1200" dirty="0">
              <a:solidFill>
                <a:schemeClr val="accent6">
                  <a:lumMod val="75000"/>
                </a:schemeClr>
              </a:solidFill>
              <a:latin typeface="Meiryo" charset="-128"/>
              <a:ea typeface="Meiryo" charset="-128"/>
              <a:cs typeface="Meiryo" charset="-128"/>
            </a:endParaRPr>
          </a:p>
          <a:p>
            <a:pPr algn="ctr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3600" kern="1200" dirty="0">
                <a:solidFill>
                  <a:schemeClr val="accent6">
                    <a:lumMod val="75000"/>
                  </a:schemeClr>
                </a:solidFill>
                <a:latin typeface="Meiryo" charset="-128"/>
                <a:ea typeface="Meiryo" charset="-128"/>
                <a:cs typeface="Meiryo" charset="-128"/>
              </a:rPr>
              <a:t>活かした知育サポートメディア。</a:t>
            </a:r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235241" y="3625515"/>
            <a:ext cx="7748337" cy="229585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en-US" altLang="ja-JP" sz="2000" kern="1200" dirty="0">
              <a:solidFill>
                <a:srgbClr val="000000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2000" kern="1200" dirty="0">
                <a:solidFill>
                  <a:srgbClr val="000000"/>
                </a:solidFill>
                <a:latin typeface="Meiryo" charset="-128"/>
                <a:ea typeface="Meiryo" charset="-128"/>
                <a:cs typeface="Meiryo" charset="-128"/>
              </a:rPr>
              <a:t>キッズドゥはお子様の知育、情操教育にフォーカスした</a:t>
            </a:r>
            <a:endParaRPr kumimoji="1" lang="en-US" altLang="ja-JP" sz="2000" kern="1200" dirty="0">
              <a:solidFill>
                <a:srgbClr val="000000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2000" kern="1200" dirty="0">
                <a:solidFill>
                  <a:srgbClr val="000000"/>
                </a:solidFill>
                <a:latin typeface="Meiryo" charset="-128"/>
                <a:ea typeface="Meiryo" charset="-128"/>
                <a:cs typeface="Meiryo" charset="-128"/>
              </a:rPr>
              <a:t>無料の学習ノートです。</a:t>
            </a:r>
            <a:endParaRPr lang="en-US" altLang="ja-JP" sz="2000" dirty="0">
              <a:solidFill>
                <a:srgbClr val="000000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2000" kern="1200" dirty="0">
                <a:solidFill>
                  <a:srgbClr val="000000"/>
                </a:solidFill>
                <a:latin typeface="Meiryo" charset="-128"/>
                <a:ea typeface="Meiryo" charset="-128"/>
                <a:cs typeface="Meiryo" charset="-128"/>
              </a:rPr>
              <a:t>お子様の成長をサポートする</a:t>
            </a:r>
            <a:r>
              <a:rPr kumimoji="1" lang="ja-JP" altLang="en-US" sz="2800" kern="1200" dirty="0">
                <a:solidFill>
                  <a:srgbClr val="FF0000"/>
                </a:solidFill>
                <a:latin typeface="Meiryo" charset="-128"/>
                <a:ea typeface="Meiryo" charset="-128"/>
                <a:cs typeface="Meiryo" charset="-128"/>
              </a:rPr>
              <a:t>日本初</a:t>
            </a:r>
            <a:r>
              <a:rPr kumimoji="1" lang="ja-JP" altLang="en-US" sz="2000" kern="1200" dirty="0">
                <a:solidFill>
                  <a:srgbClr val="000000"/>
                </a:solidFill>
                <a:latin typeface="Meiryo" charset="-128"/>
                <a:ea typeface="Meiryo" charset="-128"/>
                <a:cs typeface="Meiryo" charset="-128"/>
              </a:rPr>
              <a:t>のフリーペーパー</a:t>
            </a:r>
            <a:endParaRPr kumimoji="1" lang="en-US" altLang="ja-JP" sz="2000" kern="1200" dirty="0">
              <a:solidFill>
                <a:srgbClr val="000000"/>
              </a:solidFill>
              <a:latin typeface="Meiryo" charset="-128"/>
              <a:ea typeface="Meiryo" charset="-128"/>
              <a:cs typeface="Meiryo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2000" kern="1200" dirty="0">
                <a:solidFill>
                  <a:srgbClr val="000000"/>
                </a:solidFill>
                <a:latin typeface="Meiryo" charset="-128"/>
                <a:ea typeface="Meiryo" charset="-128"/>
                <a:cs typeface="Meiryo" charset="-128"/>
              </a:rPr>
              <a:t>となっております。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889875" y="2651125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2400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3" name="図 2" descr="スクリーンショット 2017-02-17 10.19.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5934075"/>
            <a:ext cx="22479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0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9A2C826C-B49C-9E46-A93F-641586E81E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347" y="2194088"/>
            <a:ext cx="2121589" cy="181850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1DF8CF87-CB11-6845-AEE0-9718C1082D4C}"/>
              </a:ext>
            </a:extLst>
          </p:cNvPr>
          <p:cNvSpPr txBox="1"/>
          <p:nvPr/>
        </p:nvSpPr>
        <p:spPr>
          <a:xfrm>
            <a:off x="6992217" y="1316922"/>
            <a:ext cx="2393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15</a:t>
            </a:r>
            <a:r>
              <a:rPr kumimoji="0" lang="ja-JP" altLang="en-US" sz="18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エリア</a:t>
            </a:r>
            <a:endParaRPr kumimoji="0" lang="en-US" altLang="ja-JP" sz="18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角丸四角形 4">
            <a:extLst>
              <a:ext uri="{FF2B5EF4-FFF2-40B4-BE49-F238E27FC236}">
                <a16:creationId xmlns:a16="http://schemas.microsoft.com/office/drawing/2014/main" id="{D7CC3B52-2F3C-D944-8ED5-E357C2BEB03E}"/>
              </a:ext>
            </a:extLst>
          </p:cNvPr>
          <p:cNvSpPr/>
          <p:nvPr/>
        </p:nvSpPr>
        <p:spPr>
          <a:xfrm>
            <a:off x="6882896" y="1012491"/>
            <a:ext cx="2539018" cy="3086758"/>
          </a:xfrm>
          <a:prstGeom prst="roundRect">
            <a:avLst/>
          </a:prstGeom>
          <a:noFill/>
          <a:ln w="1270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6" name="円/楕円 5">
            <a:extLst>
              <a:ext uri="{FF2B5EF4-FFF2-40B4-BE49-F238E27FC236}">
                <a16:creationId xmlns:a16="http://schemas.microsoft.com/office/drawing/2014/main" id="{D8FB49F5-3CF6-3A4A-9321-94E14EE509D6}"/>
              </a:ext>
            </a:extLst>
          </p:cNvPr>
          <p:cNvSpPr/>
          <p:nvPr/>
        </p:nvSpPr>
        <p:spPr>
          <a:xfrm>
            <a:off x="7402276" y="718454"/>
            <a:ext cx="1447800" cy="578740"/>
          </a:xfrm>
          <a:prstGeom prst="ellipse">
            <a:avLst/>
          </a:prstGeom>
          <a:gradFill rotWithShape="1">
            <a:gsLst>
              <a:gs pos="0">
                <a:srgbClr val="5B9BD5">
                  <a:lumMod val="110000"/>
                  <a:satMod val="105000"/>
                  <a:tint val="67000"/>
                </a:srgbClr>
              </a:gs>
              <a:gs pos="50000">
                <a:srgbClr val="5B9BD5">
                  <a:lumMod val="105000"/>
                  <a:satMod val="103000"/>
                  <a:tint val="73000"/>
                </a:srgbClr>
              </a:gs>
              <a:gs pos="100000">
                <a:srgbClr val="5B9BD5">
                  <a:lumMod val="105000"/>
                  <a:satMod val="109000"/>
                  <a:tint val="81000"/>
                </a:srgbClr>
              </a:gs>
            </a:gsLst>
            <a:lin ang="5400000" scaled="0"/>
          </a:gradFill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ＭＳ Ｐゴシック" panose="020B0600070205080204" pitchFamily="50" charset="-128"/>
              <a:cs typeface="+mn-cs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A533461B-6C97-4E4C-9544-B616C6FA24E4}"/>
              </a:ext>
            </a:extLst>
          </p:cNvPr>
          <p:cNvSpPr txBox="1"/>
          <p:nvPr/>
        </p:nvSpPr>
        <p:spPr>
          <a:xfrm>
            <a:off x="7402276" y="819644"/>
            <a:ext cx="14877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発行エリア</a:t>
            </a:r>
          </a:p>
        </p:txBody>
      </p:sp>
      <p:sp>
        <p:nvSpPr>
          <p:cNvPr id="8" name="テキスト ボックス 3">
            <a:extLst>
              <a:ext uri="{FF2B5EF4-FFF2-40B4-BE49-F238E27FC236}">
                <a16:creationId xmlns:a16="http://schemas.microsoft.com/office/drawing/2014/main" id="{BDEA7866-2AEE-374B-8DCE-5B6C95C26F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2631" y="302369"/>
            <a:ext cx="7524650" cy="42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2177" b="1" dirty="0" err="1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KidsDo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とは？</a:t>
            </a:r>
            <a:endParaRPr lang="en-US" altLang="ja-JP" sz="2177" b="1" dirty="0">
              <a:solidFill>
                <a:srgbClr val="00B05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593E98E1-FF30-964E-BA57-3C013D49CFA6}"/>
              </a:ext>
            </a:extLst>
          </p:cNvPr>
          <p:cNvSpPr txBox="1"/>
          <p:nvPr/>
        </p:nvSpPr>
        <p:spPr>
          <a:xfrm>
            <a:off x="738562" y="1044621"/>
            <a:ext cx="6144334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ja-JP" sz="11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2000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ちょこっと</a:t>
            </a:r>
            <a:r>
              <a:rPr kumimoji="0" lang="ja-JP" altLang="en-US" sz="200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タイムに親子力を育むフリーペーパー</a:t>
            </a:r>
            <a:endParaRPr kumimoji="0" lang="en-US" altLang="ja-JP" sz="200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0" name="Picture 6" descr="C:\Users\crossmedia\Desktop\20160520110236-0001.jpg">
            <a:extLst>
              <a:ext uri="{FF2B5EF4-FFF2-40B4-BE49-F238E27FC236}">
                <a16:creationId xmlns:a16="http://schemas.microsoft.com/office/drawing/2014/main" id="{99514883-F3FF-E64A-8023-E371EF1B678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66" t="4090" r="10029" b="-166"/>
          <a:stretch/>
        </p:blipFill>
        <p:spPr bwMode="auto">
          <a:xfrm rot="5400000">
            <a:off x="2190690" y="1624674"/>
            <a:ext cx="2017222" cy="56596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72AAC10-230E-2A47-9DF7-208D64C62D8F}"/>
              </a:ext>
            </a:extLst>
          </p:cNvPr>
          <p:cNvSpPr txBox="1"/>
          <p:nvPr/>
        </p:nvSpPr>
        <p:spPr>
          <a:xfrm>
            <a:off x="581837" y="5861447"/>
            <a:ext cx="58680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パパ・ママのリアルな目線を活かした知育サポートメディア　</a:t>
            </a: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です。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368BCB79-AE0C-FC44-9559-214FB845BB50}"/>
              </a:ext>
            </a:extLst>
          </p:cNvPr>
          <p:cNvSpPr txBox="1"/>
          <p:nvPr/>
        </p:nvSpPr>
        <p:spPr>
          <a:xfrm>
            <a:off x="6365168" y="4196417"/>
            <a:ext cx="362197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広島版媒体概要</a:t>
            </a:r>
            <a:r>
              <a:rPr kumimoji="0" lang="en-US" altLang="ja-JP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r>
              <a:rPr kumimoji="0" lang="ja-JP" altLang="en-US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endParaRPr kumimoji="0" lang="en-US" altLang="ja-JP" sz="14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　サイズ：</a:t>
            </a: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A4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kern="0" noProof="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ページ数：</a:t>
            </a: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16</a:t>
            </a: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～</a:t>
            </a: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ページ</a:t>
            </a:r>
            <a:r>
              <a:rPr kumimoji="0" lang="ja-JP" altLang="en-US" sz="1200" kern="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endParaRPr kumimoji="0" lang="en-US" altLang="ja-JP" sz="1200" kern="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　発行部数：</a:t>
            </a:r>
            <a:r>
              <a:rPr kumimoji="0" lang="en-US" altLang="ja-JP" sz="1200" kern="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30,000</a:t>
            </a:r>
            <a:r>
              <a:rPr kumimoji="0" lang="ja-JP" altLang="en-US" sz="1200" kern="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　　　　　</a:t>
            </a:r>
            <a:endParaRPr kumimoji="0" lang="en-US" altLang="ja-JP" sz="1200" kern="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kern="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発行</a:t>
            </a: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：隔月（奇数月）</a:t>
            </a:r>
            <a:endParaRPr kumimoji="0" lang="en-US" altLang="ja-JP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　配布エリア：</a:t>
            </a:r>
            <a:r>
              <a:rPr kumimoji="0" lang="en-US" altLang="en-US" sz="1200" kern="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広島</a:t>
            </a: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市・廿日市市</a:t>
            </a:r>
            <a:r>
              <a:rPr kumimoji="0" lang="ja-JP" altLang="en-US" sz="12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及び近郊</a:t>
            </a:r>
            <a:endParaRPr kumimoji="0" lang="en-US" altLang="ja-JP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kern="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                  ※2022</a:t>
            </a:r>
            <a:r>
              <a:rPr kumimoji="0" lang="ja-JP" altLang="en-US" sz="1200" kern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年より東広島にも拡大</a:t>
            </a:r>
            <a:endParaRPr kumimoji="0" lang="en-US" altLang="ja-JP" sz="1200" kern="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　配布先：幼稚園・保育園・小児科・小児歯科等</a:t>
            </a:r>
            <a:endParaRPr kumimoji="0" lang="en-US" altLang="ja-JP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　　　　　約</a:t>
            </a:r>
            <a:r>
              <a:rPr kumimoji="0" lang="en-US" altLang="ja-JP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600</a:t>
            </a:r>
            <a:r>
              <a:rPr kumimoji="0" lang="ja-JP" alt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メイリオ" panose="020B0604030504040204" pitchFamily="50" charset="-128"/>
                <a:ea typeface="メイリオ" panose="020B0604030504040204" pitchFamily="50" charset="-128"/>
              </a:rPr>
              <a:t>施設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73467FFD-93C6-B141-8A14-25F4C3426718}"/>
              </a:ext>
            </a:extLst>
          </p:cNvPr>
          <p:cNvSpPr txBox="1"/>
          <p:nvPr/>
        </p:nvSpPr>
        <p:spPr>
          <a:xfrm>
            <a:off x="349250" y="1839827"/>
            <a:ext cx="6461125" cy="1432084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5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数多くのフリーペーパーが存在する中、幼児の情操教育や知育を応援する媒体が存在していませんでした。</a:t>
            </a:r>
            <a:endParaRPr lang="en-US" altLang="ja-JP" sz="1451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5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そこで、弊社が所属しております団体、クラウドマネージメント協会は、株式会社アスピレーション社と業務提携をし、日本で始めての知育媒体を</a:t>
            </a:r>
            <a:r>
              <a:rPr lang="en-US" altLang="ja-JP" sz="145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2014</a:t>
            </a:r>
            <a:r>
              <a:rPr lang="ja-JP" altLang="en-US" sz="145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年</a:t>
            </a:r>
            <a:r>
              <a:rPr lang="en-US" altLang="ja-JP" sz="145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</a:t>
            </a:r>
            <a:r>
              <a:rPr lang="ja-JP" altLang="en-US" sz="145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月に広島で創刊しました。</a:t>
            </a:r>
            <a:endParaRPr lang="en-US" altLang="ja-JP" sz="1451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5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その後、発行エリアが全国に広がり、今後もエリア拡大予定です。</a:t>
            </a:r>
          </a:p>
        </p:txBody>
      </p:sp>
      <p:pic>
        <p:nvPicPr>
          <p:cNvPr id="14" name="図 13" descr="スクリーンショット 2017-02-17 10.19.00.png">
            <a:extLst>
              <a:ext uri="{FF2B5EF4-FFF2-40B4-BE49-F238E27FC236}">
                <a16:creationId xmlns:a16="http://schemas.microsoft.com/office/drawing/2014/main" id="{52F6667A-8225-5641-9386-65C77B4B15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5934075"/>
            <a:ext cx="2247900" cy="673100"/>
          </a:xfrm>
          <a:prstGeom prst="rect">
            <a:avLst/>
          </a:prstGeom>
        </p:spPr>
      </p:pic>
      <p:sp>
        <p:nvSpPr>
          <p:cNvPr id="15" name="円/楕円 14">
            <a:extLst>
              <a:ext uri="{FF2B5EF4-FFF2-40B4-BE49-F238E27FC236}">
                <a16:creationId xmlns:a16="http://schemas.microsoft.com/office/drawing/2014/main" id="{DEE067B4-DC0E-4A4A-B29F-C4AC67233149}"/>
              </a:ext>
            </a:extLst>
          </p:cNvPr>
          <p:cNvSpPr/>
          <p:nvPr/>
        </p:nvSpPr>
        <p:spPr>
          <a:xfrm>
            <a:off x="8048625" y="3873500"/>
            <a:ext cx="1762125" cy="698500"/>
          </a:xfrm>
          <a:prstGeom prst="ellipse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kumimoji="1" lang="ja-JP" altLang="en-US" sz="140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全国</a:t>
            </a:r>
            <a:r>
              <a:rPr lang="en-US" altLang="ja-JP" sz="1400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45</a:t>
            </a:r>
            <a:r>
              <a:rPr kumimoji="1" lang="ja-JP" altLang="en-US" sz="140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万部</a:t>
            </a:r>
            <a:r>
              <a:rPr kumimoji="1" lang="ja-JP" altLang="en-US" sz="1400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発行</a:t>
            </a: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0447055C-C96F-7F47-A33A-1893BF7844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9286" y="3759080"/>
            <a:ext cx="137318" cy="172840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FAACF0E1-F2FC-444D-BDEA-8A2E39F397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1300" y="3044817"/>
            <a:ext cx="92990" cy="117045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AD12D586-E8C6-4E48-8136-0D1B573751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9661" y="2437410"/>
            <a:ext cx="80415" cy="11727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7D8EF975-D15F-D044-9954-8208D6AA8B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073" y="3622545"/>
            <a:ext cx="80207" cy="116968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F56254D4-A192-4244-BAB4-F895C19B9A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7463" y="3595499"/>
            <a:ext cx="80207" cy="116968"/>
          </a:xfrm>
          <a:prstGeom prst="rect">
            <a:avLst/>
          </a:prstGeom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1A7BDB6D-1BA8-BB44-AD0D-E45D1751C2C6}"/>
              </a:ext>
            </a:extLst>
          </p:cNvPr>
          <p:cNvSpPr txBox="1"/>
          <p:nvPr/>
        </p:nvSpPr>
        <p:spPr>
          <a:xfrm>
            <a:off x="7085347" y="1817291"/>
            <a:ext cx="2393552" cy="1449435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90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長野版・松本版（長野県）、</a:t>
            </a:r>
            <a:endParaRPr lang="en-US" altLang="ja-JP" sz="9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90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埼玉県版・熊谷版（埼玉県）、とやま版（富山県）、</a:t>
            </a:r>
            <a:endParaRPr lang="en-US" altLang="ja-JP" sz="9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90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茨城県央版・茨城県南版（茨城県）、</a:t>
            </a:r>
            <a:endParaRPr lang="en-US" altLang="ja-JP" sz="9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90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知多半島版（愛知県）、滋賀版（滋賀県）、</a:t>
            </a:r>
            <a:endParaRPr lang="en-US" altLang="ja-JP" sz="9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90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岡山県南版（岡山県）、備後版（広島県）、</a:t>
            </a:r>
            <a:endParaRPr lang="en-US" altLang="ja-JP" sz="9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90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広島版（広島県）、福岡市版（福岡県）、</a:t>
            </a:r>
            <a:endParaRPr lang="en-US" altLang="ja-JP" sz="9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ja-JP" altLang="en-US" sz="900">
                <a:solidFill>
                  <a:srgbClr val="000000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久留米・鳥栖版（福岡県）、北九州版（福岡県）</a:t>
            </a:r>
          </a:p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900" kern="120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09623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テキスト ボックス 3"/>
          <p:cNvSpPr txBox="1">
            <a:spLocks noChangeArrowheads="1"/>
          </p:cNvSpPr>
          <p:nvPr/>
        </p:nvSpPr>
        <p:spPr bwMode="auto">
          <a:xfrm>
            <a:off x="1622631" y="308128"/>
            <a:ext cx="7524650" cy="42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2177" b="1" dirty="0" err="1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KidsDo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とは？</a:t>
            </a:r>
            <a:endParaRPr lang="en-US" altLang="ja-JP" sz="2177" b="1" dirty="0">
              <a:solidFill>
                <a:srgbClr val="00B05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8196" name="テキスト ボックス 8"/>
          <p:cNvSpPr txBox="1">
            <a:spLocks noChangeArrowheads="1"/>
          </p:cNvSpPr>
          <p:nvPr/>
        </p:nvSpPr>
        <p:spPr bwMode="auto">
          <a:xfrm>
            <a:off x="781759" y="1246910"/>
            <a:ext cx="2186030" cy="34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1633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633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媒体コンセプト</a:t>
            </a:r>
            <a:r>
              <a:rPr lang="en-US" altLang="ja-JP" sz="1633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633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8197" name="グループ化 8"/>
          <p:cNvGrpSpPr>
            <a:grpSpLocks/>
          </p:cNvGrpSpPr>
          <p:nvPr/>
        </p:nvGrpSpPr>
        <p:grpSpPr bwMode="auto">
          <a:xfrm>
            <a:off x="837838" y="1877563"/>
            <a:ext cx="3954659" cy="4321610"/>
            <a:chOff x="812785" y="2031214"/>
            <a:chExt cx="4032333" cy="4765613"/>
          </a:xfrm>
        </p:grpSpPr>
        <p:sp>
          <p:nvSpPr>
            <p:cNvPr id="13" name="角丸四角形 12"/>
            <p:cNvSpPr/>
            <p:nvPr/>
          </p:nvSpPr>
          <p:spPr bwMode="auto">
            <a:xfrm>
              <a:off x="812785" y="4353235"/>
              <a:ext cx="4032333" cy="244359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4599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8206" name="テキスト ボックス 15"/>
            <p:cNvSpPr txBox="1">
              <a:spLocks noChangeArrowheads="1"/>
            </p:cNvSpPr>
            <p:nvPr/>
          </p:nvSpPr>
          <p:spPr bwMode="auto">
            <a:xfrm>
              <a:off x="1841155" y="2031214"/>
              <a:ext cx="2220245" cy="17226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270" dirty="0">
                  <a:solidFill>
                    <a:srgbClr val="FF99C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描く力</a:t>
              </a:r>
              <a:endParaRPr lang="en-US" altLang="ja-JP" sz="1270" dirty="0">
                <a:solidFill>
                  <a:srgbClr val="FF99CC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270" dirty="0">
                  <a:solidFill>
                    <a:srgbClr val="FF99C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切る力</a:t>
              </a:r>
              <a:endParaRPr lang="en-US" altLang="ja-JP" sz="1270" dirty="0">
                <a:solidFill>
                  <a:srgbClr val="FF99CC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270" dirty="0">
                  <a:solidFill>
                    <a:srgbClr val="FF99C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話す力</a:t>
              </a:r>
              <a:endParaRPr lang="en-US" altLang="ja-JP" sz="1270" dirty="0">
                <a:solidFill>
                  <a:srgbClr val="FF99CC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270" dirty="0">
                  <a:solidFill>
                    <a:srgbClr val="FF99C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塗る力</a:t>
              </a:r>
              <a:endParaRPr lang="en-US" altLang="ja-JP" sz="1270" dirty="0">
                <a:solidFill>
                  <a:srgbClr val="FF99CC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270" dirty="0">
                  <a:solidFill>
                    <a:srgbClr val="FF99C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想像力</a:t>
              </a:r>
              <a:endParaRPr lang="en-US" altLang="ja-JP" sz="1270" dirty="0">
                <a:solidFill>
                  <a:srgbClr val="FF99CC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270" dirty="0">
                  <a:solidFill>
                    <a:srgbClr val="FF99C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観察力</a:t>
              </a:r>
            </a:p>
            <a:p>
              <a:pPr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270" dirty="0">
                  <a:solidFill>
                    <a:srgbClr val="FF99C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巧緻力</a:t>
              </a:r>
              <a:r>
                <a:rPr lang="ja-JP" altLang="en-US" sz="1270" dirty="0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　　　　　を育てる</a:t>
              </a:r>
            </a:p>
          </p:txBody>
        </p:sp>
        <p:sp>
          <p:nvSpPr>
            <p:cNvPr id="18" name="テキスト ボックス 17"/>
            <p:cNvSpPr txBox="1"/>
            <p:nvPr/>
          </p:nvSpPr>
          <p:spPr bwMode="auto">
            <a:xfrm>
              <a:off x="1162666" y="4915309"/>
              <a:ext cx="3397320" cy="1319444"/>
            </a:xfrm>
            <a:prstGeom prst="rect">
              <a:avLst/>
            </a:prstGeom>
            <a:noFill/>
          </p:spPr>
          <p:txBody>
            <a:bodyPr lIns="0" tIns="0" rIns="0" bIns="0" anchor="ctr"/>
            <a:lstStyle/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ja-JP" altLang="en-US" sz="2540" b="1" spc="272" dirty="0" err="1">
                  <a:solidFill>
                    <a:srgbClr val="F79646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ちょこっと</a:t>
              </a:r>
              <a:r>
                <a:rPr lang="ja-JP" altLang="en-US" sz="2540" b="1" spc="272" dirty="0">
                  <a:solidFill>
                    <a:srgbClr val="F79646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タイムに</a:t>
              </a:r>
              <a:endParaRPr lang="en-US" altLang="ja-JP" sz="2540" b="1" spc="272" dirty="0">
                <a:solidFill>
                  <a:srgbClr val="F7964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ja-JP" altLang="en-US" sz="2540" b="1" spc="272" dirty="0">
                  <a:solidFill>
                    <a:srgbClr val="F79646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親子力を育める</a:t>
              </a:r>
              <a:endParaRPr lang="en-US" altLang="ja-JP" sz="2540" b="1" spc="272" dirty="0">
                <a:solidFill>
                  <a:srgbClr val="F7964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ja-JP" altLang="en-US" sz="2540" b="1" spc="272" dirty="0">
                  <a:solidFill>
                    <a:srgbClr val="F79646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  <a:cs typeface="メイリオ" panose="020B0604030504040204" pitchFamily="50" charset="-128"/>
                </a:rPr>
                <a:t>フリーペーパー</a:t>
              </a:r>
            </a:p>
          </p:txBody>
        </p:sp>
      </p:grpSp>
      <p:grpSp>
        <p:nvGrpSpPr>
          <p:cNvPr id="8198" name="グループ化 7"/>
          <p:cNvGrpSpPr>
            <a:grpSpLocks/>
          </p:cNvGrpSpPr>
          <p:nvPr/>
        </p:nvGrpSpPr>
        <p:grpSpPr bwMode="auto">
          <a:xfrm>
            <a:off x="4906669" y="1406337"/>
            <a:ext cx="4126206" cy="4730038"/>
            <a:chOff x="482982" y="1550476"/>
            <a:chExt cx="4549425" cy="5215221"/>
          </a:xfrm>
        </p:grpSpPr>
        <p:pic>
          <p:nvPicPr>
            <p:cNvPr id="8199" name="図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588" y="1550476"/>
              <a:ext cx="1779096" cy="1779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0" name="図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83164" y="3104911"/>
              <a:ext cx="1849243" cy="18492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201" name="図 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4078" y="4969099"/>
              <a:ext cx="1796599" cy="17965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2" name="テキスト ボックス 5"/>
            <p:cNvSpPr txBox="1">
              <a:spLocks noChangeArrowheads="1"/>
            </p:cNvSpPr>
            <p:nvPr/>
          </p:nvSpPr>
          <p:spPr bwMode="auto">
            <a:xfrm>
              <a:off x="2500437" y="1704986"/>
              <a:ext cx="2307311" cy="115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088" dirty="0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お子様の成長をサポートする</a:t>
              </a:r>
              <a:endParaRPr lang="en-US" altLang="ja-JP" sz="1088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451" dirty="0">
                  <a:solidFill>
                    <a:srgbClr val="FF33C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日本初</a:t>
              </a:r>
              <a:r>
                <a:rPr lang="ja-JP" altLang="en-US" sz="1088" dirty="0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のフリーペーパー</a:t>
              </a:r>
              <a:endParaRPr lang="en-US" altLang="ja-JP" sz="1088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816" dirty="0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お子様の知育、情操教育にフォーカス</a:t>
              </a:r>
              <a:endParaRPr lang="en-US" altLang="ja-JP" sz="816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816" dirty="0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した無料の学習ノートです。</a:t>
              </a:r>
            </a:p>
          </p:txBody>
        </p:sp>
        <p:sp>
          <p:nvSpPr>
            <p:cNvPr id="8203" name="テキスト ボックス 21"/>
            <p:cNvSpPr txBox="1">
              <a:spLocks noChangeArrowheads="1"/>
            </p:cNvSpPr>
            <p:nvPr/>
          </p:nvSpPr>
          <p:spPr bwMode="auto">
            <a:xfrm>
              <a:off x="2500437" y="5426610"/>
              <a:ext cx="2448272" cy="115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088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お子様の成長だけでなく</a:t>
              </a:r>
              <a:endParaRPr lang="en-US" altLang="ja-JP" sz="1088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088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お父さんお母さんも</a:t>
              </a:r>
              <a:r>
                <a:rPr lang="ja-JP" altLang="en-US" sz="1451">
                  <a:solidFill>
                    <a:srgbClr val="FF33C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応援！</a:t>
              </a:r>
              <a:endParaRPr lang="en-US" altLang="ja-JP" sz="1451">
                <a:solidFill>
                  <a:srgbClr val="FF33CC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816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ひとつずつの遊びに、お子様の成長を促す　</a:t>
              </a:r>
              <a:endParaRPr lang="en-US" altLang="ja-JP" sz="816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816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どんな意味があるのかお伝えしていきます。</a:t>
              </a:r>
            </a:p>
          </p:txBody>
        </p:sp>
        <p:sp>
          <p:nvSpPr>
            <p:cNvPr id="8204" name="テキスト ボックス 22"/>
            <p:cNvSpPr txBox="1">
              <a:spLocks noChangeArrowheads="1"/>
            </p:cNvSpPr>
            <p:nvPr/>
          </p:nvSpPr>
          <p:spPr bwMode="auto">
            <a:xfrm>
              <a:off x="482982" y="3565798"/>
              <a:ext cx="2661241" cy="11521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ctr"/>
            <a:lstStyle/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088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ちょこっとタイムに</a:t>
              </a:r>
              <a:endParaRPr lang="en-US" altLang="ja-JP" sz="1088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451">
                  <a:solidFill>
                    <a:srgbClr val="FF33CC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気軽に取り組める</a:t>
              </a:r>
              <a:r>
                <a:rPr lang="ja-JP" altLang="en-US" sz="1088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コンテンツ</a:t>
              </a:r>
              <a:endParaRPr lang="en-US" altLang="ja-JP" sz="1088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816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銀行やレストランの待ち時間など</a:t>
              </a:r>
              <a:endParaRPr lang="en-US" altLang="ja-JP" sz="816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816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ちょっとした時間に楽しみながら学べる</a:t>
              </a:r>
              <a:endParaRPr lang="en-US" altLang="ja-JP" sz="816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816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コンテンツを掲載しています！</a:t>
              </a:r>
            </a:p>
          </p:txBody>
        </p:sp>
      </p:grpSp>
      <p:sp>
        <p:nvSpPr>
          <p:cNvPr id="2" name="角丸四角形 1"/>
          <p:cNvSpPr/>
          <p:nvPr/>
        </p:nvSpPr>
        <p:spPr>
          <a:xfrm>
            <a:off x="1127125" y="1793875"/>
            <a:ext cx="1984375" cy="1778000"/>
          </a:xfrm>
          <a:prstGeom prst="roundRect">
            <a:avLst/>
          </a:prstGeom>
          <a:solidFill>
            <a:schemeClr val="lt1">
              <a:alpha val="0"/>
            </a:schemeClr>
          </a:solidFill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pic>
        <p:nvPicPr>
          <p:cNvPr id="17" name="図 16" descr="スクリーンショット 2017-02-17 10.19.00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5934075"/>
            <a:ext cx="22479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521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タイトル 8"/>
          <p:cNvSpPr>
            <a:spLocks noGrp="1"/>
          </p:cNvSpPr>
          <p:nvPr>
            <p:ph type="title"/>
          </p:nvPr>
        </p:nvSpPr>
        <p:spPr>
          <a:xfrm>
            <a:off x="1687423" y="252830"/>
            <a:ext cx="4027577" cy="670029"/>
          </a:xfrm>
        </p:spPr>
        <p:txBody>
          <a:bodyPr wrap="square">
            <a:spAutoFit/>
          </a:bodyPr>
          <a:lstStyle/>
          <a:p>
            <a:r>
              <a:rPr lang="ja-JP" altLang="en-US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学習ノート「キッズドゥ」</a:t>
            </a:r>
            <a:br>
              <a:rPr lang="en-US" altLang="ja-JP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</a:br>
            <a:r>
              <a:rPr lang="ja-JP" altLang="en-US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コンテンツ例</a:t>
            </a:r>
          </a:p>
        </p:txBody>
      </p:sp>
      <p:sp>
        <p:nvSpPr>
          <p:cNvPr id="10" name="正方形/長方形 9"/>
          <p:cNvSpPr/>
          <p:nvPr/>
        </p:nvSpPr>
        <p:spPr>
          <a:xfrm>
            <a:off x="186474" y="4023805"/>
            <a:ext cx="3690201" cy="1431674"/>
          </a:xfrm>
          <a:prstGeom prst="rect">
            <a:avLst/>
          </a:prstGeom>
          <a:noFill/>
          <a:ln w="38100" cmpd="sng">
            <a:solidFill>
              <a:schemeClr val="accent6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・お子さんが暇つぶしに遊べる、お父さんお母さんへの　　</a:t>
            </a:r>
            <a:endParaRPr lang="en-US" altLang="ja-JP" sz="1088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お役立ち情報が載っているというレベル以上の情報を提供し、ひいては</a:t>
            </a:r>
            <a:r>
              <a:rPr lang="ja-JP" altLang="en-US" sz="1088" dirty="0">
                <a:solidFill>
                  <a:srgbClr val="00800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「親子力」を高めるフリーペーパー</a:t>
            </a: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を目指します！</a:t>
            </a:r>
            <a:endParaRPr lang="en-US" altLang="ja-JP" sz="1088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ja-JP" sz="1088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・お子さんの能力・個性を育むことはもちろん、お父さんお母さんにとっては、子育てを学び、さらには親として成長することを応援していきます！</a:t>
            </a:r>
            <a:endParaRPr lang="en-US" altLang="ja-JP" sz="1088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</p:txBody>
      </p:sp>
      <p:pic>
        <p:nvPicPr>
          <p:cNvPr id="3" name="図 2" descr="スクリーンショット 2017-02-17 9.33.4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470" y="2171700"/>
            <a:ext cx="5187699" cy="3698875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5" name="四角形吹き出し 4"/>
          <p:cNvSpPr/>
          <p:nvPr/>
        </p:nvSpPr>
        <p:spPr>
          <a:xfrm>
            <a:off x="1793874" y="5956300"/>
            <a:ext cx="4069043" cy="682625"/>
          </a:xfrm>
          <a:prstGeom prst="wedgeRectCallout">
            <a:avLst>
              <a:gd name="adj1" fmla="val 27718"/>
              <a:gd name="adj2" fmla="val -49128"/>
            </a:avLst>
          </a:prstGeom>
          <a:noFill/>
          <a:ln w="38100" cmpd="sng">
            <a:solidFill>
              <a:srgbClr val="008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ja-JP" altLang="en-US" sz="1400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パパママ向けに、この遊びにはどんな意味が</a:t>
            </a:r>
            <a:endParaRPr kumimoji="1" lang="en-US" altLang="ja-JP" sz="1400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kumimoji="1" lang="ja-JP" altLang="en-US" sz="1400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あるのか分かりやすく解説。</a:t>
            </a:r>
          </a:p>
        </p:txBody>
      </p:sp>
      <p:sp>
        <p:nvSpPr>
          <p:cNvPr id="9" name="四角形吹き出し 8"/>
          <p:cNvSpPr/>
          <p:nvPr/>
        </p:nvSpPr>
        <p:spPr>
          <a:xfrm>
            <a:off x="177800" y="2898775"/>
            <a:ext cx="3698875" cy="793750"/>
          </a:xfrm>
          <a:prstGeom prst="wedgeRectCallout">
            <a:avLst>
              <a:gd name="adj1" fmla="val 50412"/>
              <a:gd name="adj2" fmla="val -3500"/>
            </a:avLst>
          </a:prstGeom>
          <a:noFill/>
          <a:ln w="38100" cmpd="sng">
            <a:solidFill>
              <a:srgbClr val="008000"/>
            </a:solidFill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kumimoji="1" lang="ja-JP" altLang="en-US" sz="1400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お子様が楽しみながら取り組みコンテンツには、能力や個性を育むための意図や創意工夫が盛りだくさん！</a:t>
            </a:r>
          </a:p>
        </p:txBody>
      </p:sp>
      <p:pic>
        <p:nvPicPr>
          <p:cNvPr id="11" name="図 10" descr="スクリーンショット 2017-02-17 10.19.00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5959475"/>
            <a:ext cx="2247900" cy="673100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5429249" y="298450"/>
            <a:ext cx="2851151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en-US" altLang="ja-JP" sz="14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【</a:t>
            </a:r>
            <a:r>
              <a:rPr lang="ja-JP" altLang="en-US" sz="1400" b="1" dirty="0">
                <a:solidFill>
                  <a:srgbClr val="FF0000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電子教材対応</a:t>
            </a:r>
            <a:r>
              <a:rPr lang="en-US" altLang="ja-JP" sz="14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】</a:t>
            </a:r>
          </a:p>
          <a:p>
            <a:r>
              <a:rPr lang="ja-JP" altLang="en-US" sz="14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スマホアプリからも教材で遊べます。</a:t>
            </a:r>
            <a:endParaRPr lang="en-US" altLang="ja-JP" sz="1400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lang="en-US" altLang="ja-JP" sz="14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2019</a:t>
            </a:r>
            <a:r>
              <a:rPr lang="ja-JP" altLang="en-US" sz="14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年の小学校のプログラミング</a:t>
            </a:r>
            <a:endParaRPr lang="en-US" altLang="ja-JP" sz="1400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lang="ja-JP" altLang="en-US" sz="14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必修化に備えてデジタルで学ぶ環境も</a:t>
            </a:r>
            <a:endParaRPr lang="en-US" altLang="ja-JP" sz="1400" dirty="0"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  <a:p>
            <a:r>
              <a:rPr lang="ja-JP" altLang="en-US" sz="1400" dirty="0">
                <a:latin typeface="HGPｺﾞｼｯｸM" panose="020B0600000000000000" pitchFamily="50" charset="-128"/>
                <a:ea typeface="HGPｺﾞｼｯｸM" panose="020B0600000000000000" pitchFamily="50" charset="-128"/>
              </a:rPr>
              <a:t>早期に提供しています。</a:t>
            </a:r>
          </a:p>
        </p:txBody>
      </p:sp>
      <p:sp>
        <p:nvSpPr>
          <p:cNvPr id="7" name="四角形吹き出し 6"/>
          <p:cNvSpPr/>
          <p:nvPr/>
        </p:nvSpPr>
        <p:spPr>
          <a:xfrm>
            <a:off x="5222875" y="241300"/>
            <a:ext cx="3298825" cy="1206500"/>
          </a:xfrm>
          <a:prstGeom prst="wedgeRectCallout">
            <a:avLst>
              <a:gd name="adj1" fmla="val 19575"/>
              <a:gd name="adj2" fmla="val 45040"/>
            </a:avLst>
          </a:prstGeom>
          <a:noFill/>
          <a:ln w="38100" cmpd="sng">
            <a:solidFill>
              <a:srgbClr val="008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200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cxnSp>
        <p:nvCxnSpPr>
          <p:cNvPr id="12" name="直線矢印コネクタ 11"/>
          <p:cNvCxnSpPr/>
          <p:nvPr/>
        </p:nvCxnSpPr>
        <p:spPr>
          <a:xfrm flipH="1">
            <a:off x="7277100" y="1333500"/>
            <a:ext cx="889000" cy="2282825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矢印コネクタ 15"/>
          <p:cNvCxnSpPr/>
          <p:nvPr/>
        </p:nvCxnSpPr>
        <p:spPr>
          <a:xfrm flipV="1">
            <a:off x="4406901" y="5083175"/>
            <a:ext cx="387349" cy="882650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線矢印コネクタ 16"/>
          <p:cNvCxnSpPr/>
          <p:nvPr/>
        </p:nvCxnSpPr>
        <p:spPr>
          <a:xfrm flipV="1">
            <a:off x="3733800" y="2959100"/>
            <a:ext cx="660400" cy="38101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図 5" descr="スクリーンショット 2017-08-22 6.03.2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0084" y="0"/>
            <a:ext cx="1213516" cy="2133600"/>
          </a:xfrm>
          <a:prstGeom prst="rect">
            <a:avLst/>
          </a:prstGeom>
        </p:spPr>
      </p:pic>
      <p:pic>
        <p:nvPicPr>
          <p:cNvPr id="8" name="図 7" descr="スクリーンショット 2017-08-22 6.02.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2256" y="355599"/>
            <a:ext cx="959744" cy="1430995"/>
          </a:xfrm>
          <a:prstGeom prst="rect">
            <a:avLst/>
          </a:prstGeom>
        </p:spPr>
      </p:pic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47FF598-7FC5-C145-824B-337C20BAE846}"/>
              </a:ext>
            </a:extLst>
          </p:cNvPr>
          <p:cNvSpPr txBox="1"/>
          <p:nvPr/>
        </p:nvSpPr>
        <p:spPr>
          <a:xfrm>
            <a:off x="177800" y="1254139"/>
            <a:ext cx="4183719" cy="158531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知育に特化</a:t>
            </a:r>
            <a:r>
              <a:rPr lang="ja-JP" altLang="en-US" sz="1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し、</a:t>
            </a:r>
            <a:r>
              <a:rPr lang="ja-JP" altLang="en-US" sz="1400">
                <a:latin typeface="メイリオ" panose="020B0604030504040204" pitchFamily="50" charset="-128"/>
                <a:ea typeface="メイリオ" panose="020B0604030504040204" pitchFamily="50" charset="-128"/>
              </a:rPr>
              <a:t>見識者の学術的見地を</a:t>
            </a:r>
            <a:r>
              <a:rPr lang="ja-JP" altLang="en-US" sz="1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取り入れた</a:t>
            </a:r>
            <a:endParaRPr lang="en-US" altLang="ja-JP" sz="1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教材がメインコンテンツ</a:t>
            </a:r>
            <a:r>
              <a:rPr lang="ja-JP" altLang="en-US" sz="1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！</a:t>
            </a:r>
            <a:endParaRPr lang="en-US" altLang="ja-JP" sz="1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繰り返し使えるので</a:t>
            </a:r>
            <a:r>
              <a:rPr lang="ja-JP" altLang="en-US" sz="1400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保存期間が長い</a:t>
            </a:r>
            <a:r>
              <a:rPr lang="ja-JP" altLang="en-US" sz="1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ことも特徴です。</a:t>
            </a:r>
            <a:endParaRPr lang="en-US" altLang="ja-JP" sz="1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4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2016</a:t>
            </a:r>
            <a:r>
              <a:rPr lang="ja-JP" altLang="en-US" sz="1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年からは</a:t>
            </a:r>
            <a:r>
              <a:rPr lang="ja-JP" altLang="en-US" sz="1400" b="1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教材の電子化にも対応</a:t>
            </a:r>
            <a:r>
              <a:rPr lang="ja-JP" altLang="en-US" sz="1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。</a:t>
            </a:r>
            <a:endParaRPr lang="en-US" altLang="ja-JP" sz="1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公式アプリから継続的に電子教材にアクセスする</a:t>
            </a:r>
            <a:endParaRPr lang="en-US" altLang="ja-JP" sz="1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0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形式になっています。</a:t>
            </a:r>
            <a:endParaRPr lang="en-US" altLang="ja-JP" sz="14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kern="120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512126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テキスト ボックス 2"/>
          <p:cNvSpPr txBox="1">
            <a:spLocks noChangeArrowheads="1"/>
          </p:cNvSpPr>
          <p:nvPr/>
        </p:nvSpPr>
        <p:spPr bwMode="auto">
          <a:xfrm>
            <a:off x="1605352" y="315328"/>
            <a:ext cx="8114988" cy="42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学習ノート「キッズドゥ」ページ構成例</a:t>
            </a:r>
          </a:p>
        </p:txBody>
      </p:sp>
      <p:sp>
        <p:nvSpPr>
          <p:cNvPr id="13315" name="テキスト ボックス 3"/>
          <p:cNvSpPr txBox="1">
            <a:spLocks noChangeArrowheads="1"/>
          </p:cNvSpPr>
          <p:nvPr/>
        </p:nvSpPr>
        <p:spPr bwMode="auto">
          <a:xfrm>
            <a:off x="446273" y="1451368"/>
            <a:ext cx="5216573" cy="34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1633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【</a:t>
            </a:r>
            <a:r>
              <a:rPr lang="ja-JP" altLang="en-US" sz="1633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ページ構成例</a:t>
            </a:r>
            <a:r>
              <a:rPr lang="en-US" altLang="ja-JP" sz="1633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】</a:t>
            </a:r>
            <a:endParaRPr lang="ja-JP" altLang="en-US" sz="1633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" name="角丸四角形 9"/>
          <p:cNvSpPr/>
          <p:nvPr/>
        </p:nvSpPr>
        <p:spPr bwMode="auto">
          <a:xfrm>
            <a:off x="5325773" y="2206626"/>
            <a:ext cx="4421477" cy="327587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1814">
              <a:solidFill>
                <a:prstClr val="black"/>
              </a:solidFill>
            </a:endParaRPr>
          </a:p>
        </p:txBody>
      </p:sp>
      <p:sp>
        <p:nvSpPr>
          <p:cNvPr id="7" name="正方形/長方形 6"/>
          <p:cNvSpPr/>
          <p:nvPr/>
        </p:nvSpPr>
        <p:spPr bwMode="auto">
          <a:xfrm>
            <a:off x="5536137" y="2819708"/>
            <a:ext cx="4036488" cy="1938992"/>
          </a:xfrm>
          <a:prstGeom prst="rect">
            <a:avLst/>
          </a:prstGeom>
          <a:noFill/>
          <a:ln>
            <a:noFill/>
          </a:ln>
        </p:spPr>
        <p:txBody>
          <a:bodyPr wrap="square" anchor="ctr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この様なページ構成が、通常の子育て世代のママ向けの</a:t>
            </a:r>
            <a:endParaRPr lang="en-US" altLang="ja-JP" sz="12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フリーペーパーとの違いです！</a:t>
            </a:r>
            <a:endParaRPr lang="en-US" altLang="ja-JP" sz="12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ja-JP" sz="12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▶</a:t>
            </a:r>
            <a:r>
              <a:rPr lang="ja-JP" altLang="en-US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気軽に持ち出してもらえるよう絞り込んだページ数</a:t>
            </a:r>
            <a:endParaRPr lang="en-US" altLang="ja-JP" sz="1200" b="1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▶</a:t>
            </a:r>
            <a:r>
              <a:rPr lang="ja-JP" altLang="en-US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知育のコンテンツのみに特化したページ構成</a:t>
            </a:r>
            <a:endParaRPr lang="en-US" altLang="ja-JP" sz="1200" b="1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▶</a:t>
            </a:r>
            <a:r>
              <a:rPr lang="ja-JP" altLang="en-US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コンテンツの電子化による遊びやすさと子どもたちへ</a:t>
            </a:r>
            <a:endParaRPr lang="en-US" altLang="ja-JP" sz="1200" b="1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ja-JP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　</a:t>
            </a:r>
            <a:r>
              <a:rPr lang="ja-JP" altLang="en-US" sz="1200" b="1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デジタル媒体への興味喚起</a:t>
            </a:r>
            <a:endParaRPr lang="en-US" altLang="ja-JP" sz="1200" b="1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ja-JP" sz="1200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b="1" dirty="0">
                <a:solidFill>
                  <a:srgbClr val="F7964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お子さんの知育と、お父さんお母さんの成長を</a:t>
            </a:r>
            <a:endParaRPr lang="en-US" altLang="ja-JP" sz="1200" b="1" dirty="0">
              <a:solidFill>
                <a:srgbClr val="F79646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b="1" dirty="0">
                <a:solidFill>
                  <a:srgbClr val="F79646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/>
              </a:rPr>
              <a:t>本気で応援する子育て雑誌です！</a:t>
            </a:r>
            <a:endParaRPr lang="en-US" altLang="ja-JP" sz="1200" b="1" dirty="0">
              <a:solidFill>
                <a:srgbClr val="F79646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/>
            </a:endParaRPr>
          </a:p>
        </p:txBody>
      </p:sp>
      <p:sp>
        <p:nvSpPr>
          <p:cNvPr id="12" name="角丸四角形 11"/>
          <p:cNvSpPr/>
          <p:nvPr/>
        </p:nvSpPr>
        <p:spPr bwMode="auto">
          <a:xfrm>
            <a:off x="647852" y="2012909"/>
            <a:ext cx="3909190" cy="3986942"/>
          </a:xfrm>
          <a:prstGeom prst="roundRect">
            <a:avLst>
              <a:gd name="adj" fmla="val 10365"/>
            </a:avLst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1814">
              <a:solidFill>
                <a:prstClr val="black"/>
              </a:solidFill>
            </a:endParaRPr>
          </a:p>
        </p:txBody>
      </p:sp>
      <p:sp>
        <p:nvSpPr>
          <p:cNvPr id="2" name="テキスト ボックス 1"/>
          <p:cNvSpPr txBox="1"/>
          <p:nvPr/>
        </p:nvSpPr>
        <p:spPr>
          <a:xfrm>
            <a:off x="773119" y="2012909"/>
            <a:ext cx="3644257" cy="398694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3366FF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１月号の教材コンテンツ例</a:t>
            </a:r>
            <a:endParaRPr lang="en-US" altLang="ja-JP" sz="1200" dirty="0">
              <a:solidFill>
                <a:srgbClr val="3366FF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F7964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6P7P</a:t>
            </a: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推奨　年少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動物たちのお引っ越し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正しい形はどれ？（デジタル）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F7964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8P9P</a:t>
            </a: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推奨　年中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こんにちは！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一番大きいパンはどれ？（デジタル）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F7964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10P11P</a:t>
            </a: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推奨　年長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アルミホイルへびさん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足りないものはどれ？（デジタル）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F7964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</a:t>
            </a:r>
            <a:r>
              <a:rPr lang="en-US" altLang="ja-JP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12P13P</a:t>
            </a: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全年齢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応援しよう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 defTabSz="945990"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仲間はずれはどれ？（デジタル）</a:t>
            </a:r>
            <a:endParaRPr lang="en-US" altLang="ja-JP" sz="1200" dirty="0">
              <a:solidFill>
                <a:srgbClr val="00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" name="右矢印 7"/>
          <p:cNvSpPr/>
          <p:nvPr/>
        </p:nvSpPr>
        <p:spPr>
          <a:xfrm>
            <a:off x="4682308" y="3638499"/>
            <a:ext cx="581699" cy="619135"/>
          </a:xfrm>
          <a:prstGeom prst="rightArrow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1814">
              <a:solidFill>
                <a:prstClr val="white"/>
              </a:solidFill>
            </a:endParaRPr>
          </a:p>
        </p:txBody>
      </p:sp>
      <p:pic>
        <p:nvPicPr>
          <p:cNvPr id="9" name="図 8" descr="スクリーンショット 2017-02-17 10.19.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5934075"/>
            <a:ext cx="22479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9414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図 20">
            <a:extLst>
              <a:ext uri="{FF2B5EF4-FFF2-40B4-BE49-F238E27FC236}">
                <a16:creationId xmlns:a16="http://schemas.microsoft.com/office/drawing/2014/main" id="{17984341-1830-844E-A8F5-98672F8CAF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2795" y="4608200"/>
            <a:ext cx="3495342" cy="2249800"/>
          </a:xfrm>
          <a:prstGeom prst="rect">
            <a:avLst/>
          </a:prstGeom>
        </p:spPr>
      </p:pic>
      <p:sp>
        <p:nvSpPr>
          <p:cNvPr id="13" name="テキスト ボックス 3"/>
          <p:cNvSpPr txBox="1">
            <a:spLocks noChangeArrowheads="1"/>
          </p:cNvSpPr>
          <p:nvPr/>
        </p:nvSpPr>
        <p:spPr bwMode="auto">
          <a:xfrm>
            <a:off x="1622631" y="302369"/>
            <a:ext cx="7524650" cy="42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2177" b="1" dirty="0" err="1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KidsDo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広島の強み</a:t>
            </a:r>
            <a:endParaRPr lang="en-US" altLang="ja-JP" sz="2177" b="1" dirty="0">
              <a:solidFill>
                <a:srgbClr val="00B050"/>
              </a:solidFill>
              <a:latin typeface="メイリオ" panose="020B0604030504040204" pitchFamily="50" charset="-128"/>
              <a:ea typeface="メイリオ" panose="020B0604030504040204" pitchFamily="50" charset="-128"/>
              <a:cs typeface="メイリオ" panose="020B0604030504040204" pitchFamily="50" charset="-128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312592" y="5030980"/>
            <a:ext cx="53339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260</a:t>
            </a:r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の幼稚園、保育園で配布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万部発行し</a:t>
            </a:r>
            <a:r>
              <a:rPr lang="en-US" altLang="ja-JP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幼稚園・保育園施設へお届けしております。</a:t>
            </a:r>
            <a:endParaRPr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b="1" dirty="0">
                <a:solidFill>
                  <a:srgbClr val="FF66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先生から手渡し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して頂けるので、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情報を届けたい層に</a:t>
            </a:r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しっかり届けます。</a:t>
            </a:r>
            <a:endParaRPr kumimoji="1" lang="ja-JP" altLang="en-US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6" name="グループ化 5"/>
          <p:cNvGrpSpPr/>
          <p:nvPr/>
        </p:nvGrpSpPr>
        <p:grpSpPr>
          <a:xfrm>
            <a:off x="498346" y="1415551"/>
            <a:ext cx="768350" cy="729130"/>
            <a:chOff x="495299" y="1719617"/>
            <a:chExt cx="768350" cy="729130"/>
          </a:xfrm>
        </p:grpSpPr>
        <p:sp>
          <p:nvSpPr>
            <p:cNvPr id="4" name="フローチャート: 結合子 3"/>
            <p:cNvSpPr/>
            <p:nvPr/>
          </p:nvSpPr>
          <p:spPr>
            <a:xfrm>
              <a:off x="495300" y="1719617"/>
              <a:ext cx="768349" cy="729130"/>
            </a:xfrm>
            <a:prstGeom prst="flowChartConnector">
              <a:avLst/>
            </a:prstGeom>
            <a:gradFill flip="none" rotWithShape="1">
              <a:gsLst>
                <a:gs pos="4000">
                  <a:schemeClr val="accent6"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1400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3" name="テキスト ボックス 2"/>
            <p:cNvSpPr txBox="1"/>
            <p:nvPr/>
          </p:nvSpPr>
          <p:spPr>
            <a:xfrm>
              <a:off x="495299" y="1831564"/>
              <a:ext cx="768349" cy="61718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ja-JP" sz="1400" b="1" kern="1200" dirty="0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Point</a:t>
              </a:r>
            </a:p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ja-JP" altLang="en-US" sz="1400" b="1" kern="1200" dirty="0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１</a:t>
              </a:r>
            </a:p>
          </p:txBody>
        </p:sp>
      </p:grpSp>
      <p:pic>
        <p:nvPicPr>
          <p:cNvPr id="8" name="Picture 6" descr="C:\Users\crossmedia\Desktop\20160520110236-00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66" t="4090" r="10029" b="-166"/>
          <a:stretch/>
        </p:blipFill>
        <p:spPr bwMode="auto">
          <a:xfrm rot="5400000">
            <a:off x="7392937" y="1976804"/>
            <a:ext cx="947700" cy="2658926"/>
          </a:xfrm>
          <a:prstGeom prst="rect">
            <a:avLst/>
          </a:prstGeom>
          <a:noFill/>
          <a:ln>
            <a:solidFill>
              <a:srgbClr val="CCFFCC"/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4" name="グループ化 13"/>
          <p:cNvGrpSpPr/>
          <p:nvPr/>
        </p:nvGrpSpPr>
        <p:grpSpPr>
          <a:xfrm>
            <a:off x="497593" y="3510249"/>
            <a:ext cx="768350" cy="729130"/>
            <a:chOff x="1080040" y="2680223"/>
            <a:chExt cx="768350" cy="729130"/>
          </a:xfrm>
        </p:grpSpPr>
        <p:sp>
          <p:nvSpPr>
            <p:cNvPr id="9" name="フローチャート: 結合子 8"/>
            <p:cNvSpPr/>
            <p:nvPr/>
          </p:nvSpPr>
          <p:spPr>
            <a:xfrm>
              <a:off x="1080041" y="2680223"/>
              <a:ext cx="768349" cy="729130"/>
            </a:xfrm>
            <a:prstGeom prst="flowChartConnector">
              <a:avLst/>
            </a:prstGeom>
            <a:gradFill flip="none" rotWithShape="1">
              <a:gsLst>
                <a:gs pos="4000">
                  <a:schemeClr val="accent6"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1400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10" name="テキスト ボックス 9"/>
            <p:cNvSpPr txBox="1"/>
            <p:nvPr/>
          </p:nvSpPr>
          <p:spPr>
            <a:xfrm>
              <a:off x="1080040" y="2792170"/>
              <a:ext cx="768349" cy="61718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ja-JP" sz="1400" b="1" kern="1200" dirty="0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Point</a:t>
              </a:r>
            </a:p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400" b="1" dirty="0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２</a:t>
              </a:r>
              <a:endParaRPr kumimoji="1" lang="ja-JP" altLang="en-US" sz="1400" b="1" kern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grpSp>
        <p:nvGrpSpPr>
          <p:cNvPr id="7" name="グループ化 6"/>
          <p:cNvGrpSpPr/>
          <p:nvPr/>
        </p:nvGrpSpPr>
        <p:grpSpPr>
          <a:xfrm>
            <a:off x="496618" y="5173855"/>
            <a:ext cx="768349" cy="729130"/>
            <a:chOff x="353574" y="3297406"/>
            <a:chExt cx="768349" cy="729130"/>
          </a:xfrm>
        </p:grpSpPr>
        <p:sp>
          <p:nvSpPr>
            <p:cNvPr id="11" name="フローチャート: 結合子 10"/>
            <p:cNvSpPr/>
            <p:nvPr/>
          </p:nvSpPr>
          <p:spPr>
            <a:xfrm>
              <a:off x="353574" y="3297406"/>
              <a:ext cx="768349" cy="729130"/>
            </a:xfrm>
            <a:prstGeom prst="flowChartConnector">
              <a:avLst/>
            </a:prstGeom>
            <a:gradFill flip="none" rotWithShape="1">
              <a:gsLst>
                <a:gs pos="4000">
                  <a:schemeClr val="accent6">
                    <a:lumMod val="0"/>
                    <a:lumOff val="100000"/>
                  </a:schemeClr>
                </a:gs>
                <a:gs pos="100000">
                  <a:srgbClr val="FFFF00"/>
                </a:gs>
              </a:gsLst>
              <a:path path="circle">
                <a:fillToRect l="50000" t="50000" r="50000" b="50000"/>
              </a:path>
              <a:tileRect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 sz="1400" dirty="0">
                <a:solidFill>
                  <a:schemeClr val="tx1"/>
                </a:solidFill>
                <a:latin typeface="HGPｺﾞｼｯｸM" panose="020B0600000000000000" pitchFamily="50" charset="-128"/>
                <a:ea typeface="HGPｺﾞｼｯｸM" panose="020B0600000000000000" pitchFamily="50" charset="-128"/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>
            <a:xfrm>
              <a:off x="353574" y="3409353"/>
              <a:ext cx="768349" cy="617183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noAutofit/>
            </a:bodyPr>
            <a:lstStyle/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r>
                <a:rPr kumimoji="1" lang="en-US" altLang="ja-JP" sz="1400" b="1" kern="1200" dirty="0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Point</a:t>
              </a:r>
            </a:p>
            <a:p>
              <a:pPr algn="ctr" rt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400" b="1" dirty="0">
                  <a:solidFill>
                    <a:srgbClr val="00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３</a:t>
              </a:r>
              <a:endParaRPr kumimoji="1" lang="ja-JP" altLang="en-US" sz="1400" b="1" kern="1200" dirty="0">
                <a:solidFill>
                  <a:srgbClr val="00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6" name="テキスト ボックス 15"/>
          <p:cNvSpPr txBox="1"/>
          <p:nvPr/>
        </p:nvSpPr>
        <p:spPr>
          <a:xfrm>
            <a:off x="1265943" y="3462624"/>
            <a:ext cx="447669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本誌・ホームページ・アプリの連動告知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endParaRPr kumimoji="1" lang="en-US" altLang="ja-JP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本誌だけではなく、ホームページやアプリなどの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インターネットを使った広告</a:t>
            </a:r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で集客促進のお手伝いをします。</a:t>
            </a:r>
            <a:endParaRPr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266696" y="1346152"/>
            <a:ext cx="58602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b="1" dirty="0">
                <a:latin typeface="メイリオ" panose="020B0604030504040204" pitchFamily="50" charset="-128"/>
                <a:ea typeface="メイリオ" panose="020B0604030504040204" pitchFamily="50" charset="-128"/>
              </a:rPr>
              <a:t>広島市内在住の子育て中のママスタッフが営業・制作・配布設置</a:t>
            </a:r>
            <a:endParaRPr lang="en-US" altLang="ja-JP" sz="1400" b="1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4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　　</a:t>
            </a:r>
            <a:endParaRPr kumimoji="1" lang="en-US" altLang="ja-JP" sz="14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幼稚園、保育園の通園する</a:t>
            </a:r>
            <a:r>
              <a:rPr kumimoji="1" lang="ja-JP" altLang="en-US" sz="1200" b="1" dirty="0">
                <a:solidFill>
                  <a:srgbClr val="FF66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子供がいるママが編集</a:t>
            </a:r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しています。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ママネットワークを駆使し、ママ友、園生活、子供のこと、生の声を反映しながら誌面展開しています。</a:t>
            </a:r>
            <a:endParaRPr kumimoji="1"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また、幼稚園、保育園等の</a:t>
            </a:r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幼児施設へスタッフ自らお届けすることから、</a:t>
            </a:r>
            <a:endParaRPr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200" dirty="0">
                <a:latin typeface="メイリオ" panose="020B0604030504040204" pitchFamily="50" charset="-128"/>
                <a:ea typeface="メイリオ" panose="020B0604030504040204" pitchFamily="50" charset="-128"/>
              </a:rPr>
              <a:t>子供たちが多くの時間を過ごす園での様子や先生方とコミュニケーションを図り、誌面の提案をさせて頂くことも可能です。</a:t>
            </a:r>
            <a:endParaRPr lang="en-US" altLang="ja-JP" sz="12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3074" name="Picture 2" descr="http://kidsdo.jp/hiroshima/wp-content/themes/il-cms/img/app_img0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8439">
            <a:off x="7468270" y="1029587"/>
            <a:ext cx="2149470" cy="15386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テキスト ボックス 18"/>
          <p:cNvSpPr txBox="1"/>
          <p:nvPr/>
        </p:nvSpPr>
        <p:spPr>
          <a:xfrm>
            <a:off x="1309835" y="4262735"/>
            <a:ext cx="4985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200" dirty="0">
                <a:latin typeface="メイリオ"/>
                <a:ea typeface="メイリオ"/>
                <a:cs typeface="メイリオ"/>
              </a:rPr>
              <a:t>スマートフォンアプリの</a:t>
            </a:r>
            <a:r>
              <a:rPr lang="ja-JP" altLang="en-US" sz="1200" b="1" dirty="0">
                <a:solidFill>
                  <a:srgbClr val="FF6600"/>
                </a:solidFill>
                <a:latin typeface="メイリオ"/>
                <a:ea typeface="メイリオ"/>
                <a:cs typeface="メイリオ"/>
              </a:rPr>
              <a:t>プッシュ通知</a:t>
            </a:r>
            <a:r>
              <a:rPr lang="ja-JP" altLang="en-US" sz="1200" dirty="0">
                <a:latin typeface="メイリオ"/>
                <a:ea typeface="メイリオ"/>
                <a:cs typeface="メイリオ"/>
              </a:rPr>
              <a:t>を通して</a:t>
            </a:r>
            <a:endParaRPr lang="en-US" altLang="ja-JP" sz="1200" dirty="0">
              <a:latin typeface="メイリオ"/>
              <a:ea typeface="メイリオ"/>
              <a:cs typeface="メイリオ"/>
            </a:endParaRPr>
          </a:p>
          <a:p>
            <a:r>
              <a:rPr kumimoji="1" lang="ja-JP" altLang="en-US" sz="1200" dirty="0">
                <a:latin typeface="メイリオ"/>
                <a:ea typeface="メイリオ"/>
                <a:cs typeface="メイリオ"/>
              </a:rPr>
              <a:t>広島市内および周辺の</a:t>
            </a:r>
            <a:r>
              <a:rPr lang="ja-JP" altLang="en-US" sz="1200" dirty="0">
                <a:latin typeface="メイリオ"/>
                <a:ea typeface="メイリオ"/>
                <a:cs typeface="メイリオ"/>
              </a:rPr>
              <a:t>子育て</a:t>
            </a:r>
            <a:r>
              <a:rPr lang="ja-JP" altLang="en-US" sz="1200">
                <a:latin typeface="メイリオ"/>
                <a:ea typeface="メイリオ"/>
                <a:cs typeface="メイリオ"/>
              </a:rPr>
              <a:t>世代</a:t>
            </a:r>
            <a:r>
              <a:rPr lang="en-US" altLang="ja-JP" sz="1200" dirty="0">
                <a:latin typeface="メイリオ"/>
                <a:ea typeface="メイリオ"/>
                <a:cs typeface="メイリオ"/>
              </a:rPr>
              <a:t> 3,000</a:t>
            </a:r>
            <a:r>
              <a:rPr lang="ja-JP" altLang="en-US" sz="1200">
                <a:latin typeface="メイリオ"/>
                <a:ea typeface="メイリオ"/>
                <a:cs typeface="メイリオ"/>
              </a:rPr>
              <a:t>名に近いユーザー</a:t>
            </a:r>
            <a:r>
              <a:rPr lang="ja-JP" altLang="en-US" sz="1200" dirty="0">
                <a:latin typeface="メイリオ"/>
                <a:ea typeface="メイリオ"/>
                <a:cs typeface="メイリオ"/>
              </a:rPr>
              <a:t>を対象に</a:t>
            </a:r>
            <a:endParaRPr lang="en-US" altLang="ja-JP" sz="1200" dirty="0">
              <a:latin typeface="メイリオ"/>
              <a:ea typeface="メイリオ"/>
              <a:cs typeface="メイリオ"/>
            </a:endParaRPr>
          </a:p>
          <a:p>
            <a:r>
              <a:rPr lang="ja-JP" altLang="en-US" sz="1200" b="1" dirty="0">
                <a:solidFill>
                  <a:srgbClr val="FF6600"/>
                </a:solidFill>
                <a:latin typeface="メイリオ"/>
                <a:ea typeface="メイリオ"/>
                <a:cs typeface="メイリオ"/>
              </a:rPr>
              <a:t>ダイレクトに</a:t>
            </a:r>
            <a:r>
              <a:rPr kumimoji="1" lang="ja-JP" altLang="en-US" sz="1200" b="1" dirty="0">
                <a:solidFill>
                  <a:srgbClr val="FF6600"/>
                </a:solidFill>
                <a:latin typeface="メイリオ"/>
                <a:ea typeface="メイリオ"/>
                <a:cs typeface="メイリオ"/>
              </a:rPr>
              <a:t>情報を届ける</a:t>
            </a:r>
            <a:r>
              <a:rPr kumimoji="1" lang="ja-JP" altLang="en-US" sz="1200" dirty="0">
                <a:latin typeface="メイリオ"/>
                <a:ea typeface="メイリオ"/>
                <a:cs typeface="メイリオ"/>
              </a:rPr>
              <a:t>ことができます！</a:t>
            </a:r>
          </a:p>
        </p:txBody>
      </p:sp>
      <p:sp>
        <p:nvSpPr>
          <p:cNvPr id="20" name="正方形/長方形 19">
            <a:extLst>
              <a:ext uri="{FF2B5EF4-FFF2-40B4-BE49-F238E27FC236}">
                <a16:creationId xmlns:a16="http://schemas.microsoft.com/office/drawing/2014/main" id="{6E717D67-A513-D244-B710-DDEECE2CB477}"/>
              </a:ext>
            </a:extLst>
          </p:cNvPr>
          <p:cNvSpPr/>
          <p:nvPr/>
        </p:nvSpPr>
        <p:spPr>
          <a:xfrm>
            <a:off x="7063184" y="4149775"/>
            <a:ext cx="2255628" cy="339911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8B32962B-B913-9540-AD2C-36D145239256}"/>
              </a:ext>
            </a:extLst>
          </p:cNvPr>
          <p:cNvSpPr/>
          <p:nvPr/>
        </p:nvSpPr>
        <p:spPr>
          <a:xfrm>
            <a:off x="7405612" y="4355177"/>
            <a:ext cx="1558437" cy="356590"/>
          </a:xfrm>
          <a:prstGeom prst="rect">
            <a:avLst/>
          </a:prstGeom>
          <a:solidFill>
            <a:schemeClr val="bg1"/>
          </a:soli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kumimoji="1" lang="ja-JP" altLang="en-US" sz="1400" dirty="0">
              <a:solidFill>
                <a:schemeClr val="tx1"/>
              </a:solidFill>
              <a:latin typeface="HGPｺﾞｼｯｸM" panose="020B0600000000000000" pitchFamily="50" charset="-128"/>
              <a:ea typeface="HGPｺﾞｼｯｸM" panose="020B0600000000000000" pitchFamily="50" charset="-128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07539AB6-4068-9646-855D-65F48830C4FC}"/>
              </a:ext>
            </a:extLst>
          </p:cNvPr>
          <p:cNvSpPr txBox="1"/>
          <p:nvPr/>
        </p:nvSpPr>
        <p:spPr>
          <a:xfrm>
            <a:off x="6820125" y="4030060"/>
            <a:ext cx="2918012" cy="867145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ja-JP" altLang="en-US" sz="1100" kern="1200">
                <a:solidFill>
                  <a:srgbClr val="000000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広島版公式スマホアプリは</a:t>
            </a:r>
            <a:endParaRPr kumimoji="1" lang="en-US" altLang="ja-JP" sz="1100" kern="1200" dirty="0">
              <a:solidFill>
                <a:srgbClr val="000000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en-US" altLang="ja-JP" b="1" kern="1200" dirty="0">
                <a:solidFill>
                  <a:schemeClr val="accent2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2,900</a:t>
            </a:r>
            <a:r>
              <a:rPr kumimoji="1" lang="ja-JP" altLang="en-US" sz="1100" b="1" kern="1200">
                <a:solidFill>
                  <a:schemeClr val="accent2">
                    <a:lumMod val="75000"/>
                  </a:scheme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ダウンロード！</a:t>
            </a:r>
            <a:endParaRPr kumimoji="1" lang="ja-JP" altLang="en-US" sz="1100" kern="1200"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16725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テキスト ボックス 5"/>
          <p:cNvSpPr txBox="1">
            <a:spLocks noChangeArrowheads="1"/>
          </p:cNvSpPr>
          <p:nvPr/>
        </p:nvSpPr>
        <p:spPr bwMode="auto">
          <a:xfrm>
            <a:off x="1641348" y="326847"/>
            <a:ext cx="6651314" cy="427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2177" b="1" dirty="0" err="1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KidsDo</a:t>
            </a:r>
            <a:r>
              <a:rPr lang="ja-JP" altLang="en-US" sz="2177" b="1" dirty="0">
                <a:solidFill>
                  <a:srgbClr val="00B050"/>
                </a:solidFill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rPr>
              <a:t>の発行部数と配布先について</a:t>
            </a:r>
          </a:p>
        </p:txBody>
      </p:sp>
      <p:sp>
        <p:nvSpPr>
          <p:cNvPr id="14340" name="テキスト ボックス 6"/>
          <p:cNvSpPr txBox="1">
            <a:spLocks noChangeArrowheads="1"/>
          </p:cNvSpPr>
          <p:nvPr/>
        </p:nvSpPr>
        <p:spPr bwMode="auto">
          <a:xfrm>
            <a:off x="1303670" y="1526984"/>
            <a:ext cx="7382105" cy="6506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1814" dirty="0" err="1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KidsDo</a:t>
            </a:r>
            <a:r>
              <a:rPr lang="ja-JP" altLang="en-US" sz="1814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は、広島市の以下の施設に無料配布することで、</a:t>
            </a:r>
            <a:endParaRPr lang="en-US" altLang="ja-JP" sz="1814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814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一人でも多くのお子様の知育を応援します。</a:t>
            </a:r>
          </a:p>
        </p:txBody>
      </p:sp>
      <p:sp>
        <p:nvSpPr>
          <p:cNvPr id="14" name="角丸四角形 13"/>
          <p:cNvSpPr/>
          <p:nvPr/>
        </p:nvSpPr>
        <p:spPr bwMode="auto">
          <a:xfrm>
            <a:off x="969472" y="4451904"/>
            <a:ext cx="3185341" cy="1524211"/>
          </a:xfrm>
          <a:prstGeom prst="roundRect">
            <a:avLst/>
          </a:prstGeom>
          <a:noFill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1814">
              <a:solidFill>
                <a:prstClr val="black"/>
              </a:solidFill>
            </a:endParaRPr>
          </a:p>
        </p:txBody>
      </p:sp>
      <p:grpSp>
        <p:nvGrpSpPr>
          <p:cNvPr id="3" name="グループ化 2"/>
          <p:cNvGrpSpPr/>
          <p:nvPr/>
        </p:nvGrpSpPr>
        <p:grpSpPr>
          <a:xfrm>
            <a:off x="965502" y="2632392"/>
            <a:ext cx="3185341" cy="2401997"/>
            <a:chOff x="1470779" y="2753389"/>
            <a:chExt cx="3511986" cy="2648314"/>
          </a:xfrm>
        </p:grpSpPr>
        <p:sp>
          <p:nvSpPr>
            <p:cNvPr id="15" name="角丸四角形 14"/>
            <p:cNvSpPr/>
            <p:nvPr/>
          </p:nvSpPr>
          <p:spPr bwMode="auto">
            <a:xfrm>
              <a:off x="1470779" y="2753389"/>
              <a:ext cx="3511986" cy="1745465"/>
            </a:xfrm>
            <a:prstGeom prst="roundRect">
              <a:avLst/>
            </a:prstGeom>
            <a:noFill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94599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ja-JP" altLang="en-US" sz="1814">
                <a:solidFill>
                  <a:prstClr val="black"/>
                </a:solidFill>
              </a:endParaRPr>
            </a:p>
          </p:txBody>
        </p:sp>
        <p:sp>
          <p:nvSpPr>
            <p:cNvPr id="14349" name="テキスト ボックス 7"/>
            <p:cNvSpPr txBox="1">
              <a:spLocks noChangeArrowheads="1"/>
            </p:cNvSpPr>
            <p:nvPr/>
          </p:nvSpPr>
          <p:spPr bwMode="auto">
            <a:xfrm>
              <a:off x="1654732" y="2981374"/>
              <a:ext cx="3115904" cy="2420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ja-JP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ja-JP" altLang="en-US" sz="1600" dirty="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幼稚園・保育園・療育施設</a:t>
              </a:r>
              <a:r>
                <a:rPr lang="ja-JP" altLang="en-US" sz="1088" dirty="0">
                  <a:solidFill>
                    <a:prstClr val="black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　</a:t>
              </a:r>
              <a:endParaRPr lang="en-US" altLang="ja-JP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ja-JP" sz="1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algn="ctr"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ja-JP" sz="36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254</a:t>
              </a:r>
              <a:r>
                <a:rPr lang="ja-JP" altLang="en-US" sz="3600" dirty="0">
                  <a:solidFill>
                    <a:srgbClr val="FF0000"/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園</a:t>
              </a:r>
              <a:endParaRPr lang="en-US" altLang="ja-JP" sz="36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ja-JP" sz="3600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defTabSz="94599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177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sp>
        <p:nvSpPr>
          <p:cNvPr id="14350" name="テキスト ボックス 8"/>
          <p:cNvSpPr txBox="1">
            <a:spLocks noChangeArrowheads="1"/>
          </p:cNvSpPr>
          <p:nvPr/>
        </p:nvSpPr>
        <p:spPr bwMode="auto">
          <a:xfrm>
            <a:off x="1354257" y="4698599"/>
            <a:ext cx="2415769" cy="1096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その他、お子様の集まる施設</a:t>
            </a:r>
            <a:endParaRPr lang="en-US" altLang="ja-JP" sz="1088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・小児科</a:t>
            </a:r>
            <a:endParaRPr lang="en-US" altLang="ja-JP" sz="1088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・小児歯科</a:t>
            </a:r>
            <a:endParaRPr lang="en-US" altLang="ja-JP" sz="1088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・美容室（キッズコーナー併設）</a:t>
            </a:r>
            <a:endParaRPr lang="en-US" altLang="ja-JP" sz="1088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・ゆめタウンなどの商業施設</a:t>
            </a:r>
            <a:endParaRPr lang="en-US" altLang="ja-JP" sz="1088" dirty="0">
              <a:solidFill>
                <a:prstClr val="black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・子ども文化科学館　ｅｔｃ</a:t>
            </a:r>
            <a:r>
              <a:rPr lang="en-US" altLang="ja-JP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…</a:t>
            </a:r>
          </a:p>
        </p:txBody>
      </p:sp>
      <p:sp>
        <p:nvSpPr>
          <p:cNvPr id="16" name="角丸四角形 15"/>
          <p:cNvSpPr/>
          <p:nvPr/>
        </p:nvSpPr>
        <p:spPr bwMode="auto">
          <a:xfrm>
            <a:off x="5684049" y="2698751"/>
            <a:ext cx="3666326" cy="292101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1814">
              <a:solidFill>
                <a:prstClr val="black"/>
              </a:solidFill>
            </a:endParaRPr>
          </a:p>
        </p:txBody>
      </p:sp>
      <p:sp>
        <p:nvSpPr>
          <p:cNvPr id="13322" name="テキスト ボックス 9"/>
          <p:cNvSpPr txBox="1">
            <a:spLocks noChangeArrowheads="1"/>
          </p:cNvSpPr>
          <p:nvPr/>
        </p:nvSpPr>
        <p:spPr bwMode="auto">
          <a:xfrm>
            <a:off x="6223000" y="3190876"/>
            <a:ext cx="2698750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合計配布数　　</a:t>
            </a:r>
            <a:endParaRPr lang="en-US" altLang="ja-JP" dirty="0">
              <a:solidFill>
                <a:srgbClr val="FF0000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約</a:t>
            </a:r>
            <a:r>
              <a:rPr lang="en-US" altLang="ja-JP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30,000</a:t>
            </a:r>
            <a:r>
              <a:rPr lang="ja-JP" altLang="en-US" sz="32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13323" name="テキスト ボックス 10"/>
          <p:cNvSpPr txBox="1">
            <a:spLocks noChangeArrowheads="1"/>
          </p:cNvSpPr>
          <p:nvPr/>
        </p:nvSpPr>
        <p:spPr bwMode="auto">
          <a:xfrm>
            <a:off x="6116642" y="4317571"/>
            <a:ext cx="2733584" cy="762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51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子育て中の</a:t>
            </a:r>
            <a:endParaRPr lang="en-US" altLang="ja-JP" sz="1451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51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お母さま、お父さまの</a:t>
            </a:r>
            <a:endParaRPr lang="en-US" altLang="ja-JP" sz="1451" dirty="0">
              <a:solidFill>
                <a:schemeClr val="accent6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ja-JP" altLang="en-US" sz="1451" dirty="0">
                <a:solidFill>
                  <a:schemeClr val="accent6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手元に確実に届く媒体です！</a:t>
            </a:r>
          </a:p>
        </p:txBody>
      </p:sp>
      <p:sp>
        <p:nvSpPr>
          <p:cNvPr id="14344" name="テキスト ボックス 11"/>
          <p:cNvSpPr txBox="1">
            <a:spLocks noChangeArrowheads="1"/>
          </p:cNvSpPr>
          <p:nvPr/>
        </p:nvSpPr>
        <p:spPr bwMode="auto">
          <a:xfrm>
            <a:off x="5731675" y="5791400"/>
            <a:ext cx="2737551" cy="25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r" defTabSz="94599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ja-JP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※2017</a:t>
            </a: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年</a:t>
            </a:r>
            <a:r>
              <a:rPr lang="en-US" altLang="ja-JP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88" dirty="0">
                <a:solidFill>
                  <a:prstClr val="black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月現在</a:t>
            </a:r>
          </a:p>
        </p:txBody>
      </p:sp>
      <p:sp>
        <p:nvSpPr>
          <p:cNvPr id="13" name="右矢印 12"/>
          <p:cNvSpPr/>
          <p:nvPr/>
        </p:nvSpPr>
        <p:spPr>
          <a:xfrm>
            <a:off x="4556125" y="3904236"/>
            <a:ext cx="874246" cy="794764"/>
          </a:xfrm>
          <a:prstGeom prst="rightArrow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4599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z="1814">
              <a:solidFill>
                <a:prstClr val="white"/>
              </a:solidFill>
            </a:endParaRPr>
          </a:p>
        </p:txBody>
      </p:sp>
      <p:pic>
        <p:nvPicPr>
          <p:cNvPr id="17" name="図 16" descr="スクリーンショット 2017-02-17 10.19.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6975" y="6042025"/>
            <a:ext cx="22479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285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635314" y="367700"/>
            <a:ext cx="8270686" cy="391639"/>
          </a:xfrm>
        </p:spPr>
        <p:txBody>
          <a:bodyPr/>
          <a:lstStyle/>
          <a:p>
            <a:r>
              <a:rPr lang="ja-JP" altLang="en-US" sz="2400" dirty="0">
                <a:solidFill>
                  <a:srgbClr val="00B050"/>
                </a:solidFill>
              </a:rPr>
              <a:t>園イベントとママ動向</a:t>
            </a:r>
            <a:endParaRPr kumimoji="1" lang="ja-JP" altLang="en-US" dirty="0">
              <a:solidFill>
                <a:srgbClr val="00B050"/>
              </a:solidFill>
            </a:endParaRPr>
          </a:p>
        </p:txBody>
      </p:sp>
      <p:sp>
        <p:nvSpPr>
          <p:cNvPr id="3" name="テキスト ボックス 2"/>
          <p:cNvSpPr txBox="1"/>
          <p:nvPr/>
        </p:nvSpPr>
        <p:spPr>
          <a:xfrm>
            <a:off x="2245895" y="1090863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kern="120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cxnSp>
        <p:nvCxnSpPr>
          <p:cNvPr id="4" name="直線コネクタ 3"/>
          <p:cNvCxnSpPr/>
          <p:nvPr/>
        </p:nvCxnSpPr>
        <p:spPr>
          <a:xfrm>
            <a:off x="0" y="1218126"/>
            <a:ext cx="9906000" cy="1"/>
          </a:xfrm>
          <a:prstGeom prst="line">
            <a:avLst/>
          </a:prstGeom>
          <a:ln w="53975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表 5"/>
          <p:cNvGraphicFramePr>
            <a:graphicFrameLocks noGrp="1"/>
          </p:cNvGraphicFramePr>
          <p:nvPr/>
        </p:nvGraphicFramePr>
        <p:xfrm>
          <a:off x="245170" y="1489537"/>
          <a:ext cx="9398903" cy="2944047"/>
        </p:xfrm>
        <a:graphic>
          <a:graphicData uri="http://schemas.openxmlformats.org/drawingml/2006/table">
            <a:tbl>
              <a:tblPr/>
              <a:tblGrid>
                <a:gridCol w="765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71946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12840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6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4</a:t>
                      </a:r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5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6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7</a:t>
                      </a:r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8</a:t>
                      </a:r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9</a:t>
                      </a:r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10</a:t>
                      </a:r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11</a:t>
                      </a:r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12</a:t>
                      </a:r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1</a:t>
                      </a:r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</a:t>
                      </a:r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3</a:t>
                      </a:r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301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子育てイベント</a:t>
                      </a:r>
                    </a:p>
                  </a:txBody>
                  <a:tcPr marL="5218" marR="5218" marT="52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GW　</a:t>
                      </a:r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母の日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父の日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夏祭り　花火大会　お盆休み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SW　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敬老の日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ハロウィン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七五三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クリスマス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お正月　七草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節分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雛祭り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501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マーケット</a:t>
                      </a:r>
                    </a:p>
                  </a:txBody>
                  <a:tcPr marL="5218" marR="5218" marT="52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ja-JP" alt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ランドセル商戦スタート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ja-JP" alt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クリスマスプレゼント商戦スタート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ja-JP" alt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卒園・入学式商戦スタート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5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ja-JP" alt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七五三商戦スタート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ja-JP" altLang="en-US" sz="700" b="0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 panose="020B0600070205080204" pitchFamily="50" charset="-128"/>
                        <a:ea typeface="ＭＳ Ｐゴシック" panose="020B0600070205080204" pitchFamily="50" charset="-128"/>
                      </a:endParaRP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5012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 fontAlgn="ctr"/>
                      <a:r>
                        <a:rPr lang="ja-JP" altLang="en-US" sz="700" b="1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運動会・発表会商戦スタート　（映像機械等）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840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幼稚園</a:t>
                      </a:r>
                    </a:p>
                  </a:txBody>
                  <a:tcPr marL="5218" marR="5218" marT="52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入園・入学・新学期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夏休み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2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学期スタート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冬休み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3</a:t>
                      </a:r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学期スタート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卒園式・修了式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840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運動会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運動会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発表会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8404"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保育園</a:t>
                      </a:r>
                    </a:p>
                  </a:txBody>
                  <a:tcPr marL="5218" marR="5218" marT="52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運動会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運動会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発表会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2784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ママ動向＆悩み</a:t>
                      </a:r>
                    </a:p>
                  </a:txBody>
                  <a:tcPr marL="5218" marR="5218" marT="521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・家族皆の新年度スタート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・長期連休、散財し節約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・洗濯物が乾かない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・夏休みをどう過ごすか、悩みの種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・お盆休みの帰省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・運動会準備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・中間服へ衣替え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・冬服へ衣替え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・クリスマスの料理、ケーキ、プレゼントに悩む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・子供の病気（インフル、胃腸炎等）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・入園＆入学グッズ制作や購入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・入学・新学期準備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2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・子供が園に慣れるまでが悩み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・運動会準備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・帰省に伴う手土産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・七五三での自分（ママ）の着るものに悩む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・七五三のお参り、撮影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・お年玉準備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・卒園式での自分（ママ）着るもの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278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・入園入学後の配布される用意するものにバタバタ。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・長期連休明けに子供の登園拒否に悩む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・新学期準備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・子供へクリスマスプレゼントのリサーチ開始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840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・役員決め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・懇親会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3116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・夏物の衣替え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ＭＳ Ｐゴシック" panose="020B0600070205080204" pitchFamily="50" charset="-128"/>
                          <a:ea typeface="ＭＳ Ｐゴシック" panose="020B0600070205080204" pitchFamily="50" charset="-128"/>
                        </a:rPr>
                        <a:t>　</a:t>
                      </a:r>
                    </a:p>
                  </a:txBody>
                  <a:tcPr marL="5218" marR="5218" marT="521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8" name="角丸四角形 7"/>
          <p:cNvSpPr/>
          <p:nvPr/>
        </p:nvSpPr>
        <p:spPr>
          <a:xfrm>
            <a:off x="245170" y="4802059"/>
            <a:ext cx="7145227" cy="1024066"/>
          </a:xfrm>
          <a:prstGeom prst="roundRect">
            <a:avLst/>
          </a:prstGeom>
          <a:solidFill>
            <a:srgbClr val="92D050">
              <a:alpha val="66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463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467145" y="4933570"/>
            <a:ext cx="6923252" cy="792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275" dirty="0" err="1"/>
              <a:t>KidsDo</a:t>
            </a:r>
            <a:r>
              <a:rPr lang="ja-JP" altLang="en-US" sz="2275" dirty="0"/>
              <a:t>広島では、子育て中のパパ・ママのお悩みやニーズに合った特集ページを構成します！</a:t>
            </a: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8470232" y="5582653"/>
            <a:ext cx="914400" cy="914400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just" rtl="0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endParaRPr kumimoji="1" lang="ja-JP" altLang="en-US" sz="1400" kern="1200" dirty="0">
              <a:solidFill>
                <a:srgbClr val="000000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pic>
        <p:nvPicPr>
          <p:cNvPr id="11" name="図 10" descr="スクリーンショット 2017-02-17 10.19.00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225" y="5934075"/>
            <a:ext cx="22479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13267"/>
      </p:ext>
    </p:extLst>
  </p:cSld>
  <p:clrMapOvr>
    <a:masterClrMapping/>
  </p:clrMapOvr>
</p:sld>
</file>

<file path=ppt/theme/theme1.xml><?xml version="1.0" encoding="utf-8"?>
<a:theme xmlns:a="http://schemas.openxmlformats.org/drawingml/2006/main" name="6_オリジナルテンプレー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8E8E8"/>
        </a:solidFill>
        <a:ln w="9525">
          <a:noFill/>
        </a:ln>
        <a:effectLst/>
      </a:spPr>
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smtClean="0">
            <a:solidFill>
              <a:schemeClr val="tx1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noAutofit/>
      </a:bodyPr>
      <a:lstStyle>
        <a:defPPr algn="just" rtl="0" fontAlgn="base">
          <a:lnSpc>
            <a:spcPct val="125000"/>
          </a:lnSpc>
          <a:spcBef>
            <a:spcPct val="0"/>
          </a:spcBef>
          <a:spcAft>
            <a:spcPct val="0"/>
          </a:spcAft>
          <a:defRPr kumimoji="1" sz="1400" kern="1200" smtClean="0">
            <a:solidFill>
              <a:srgbClr val="000000"/>
            </a:solidFill>
            <a:latin typeface="ＭＳ Ｐゴシック" panose="020B0600070205080204" pitchFamily="50" charset="-128"/>
            <a:ea typeface="ＭＳ Ｐゴシック" panose="020B0600070205080204" pitchFamily="50" charset="-128"/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15_オリジナルテンプレー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8E8E8"/>
        </a:solidFill>
        <a:ln w="9525">
          <a:noFill/>
        </a:ln>
        <a:effectLst/>
      </a:spPr>
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smtClean="0">
            <a:solidFill>
              <a:schemeClr val="tx1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noAutofit/>
      </a:bodyPr>
      <a:lstStyle>
        <a:defPPr algn="just" rtl="0" fontAlgn="base">
          <a:lnSpc>
            <a:spcPct val="125000"/>
          </a:lnSpc>
          <a:spcBef>
            <a:spcPct val="0"/>
          </a:spcBef>
          <a:spcAft>
            <a:spcPct val="0"/>
          </a:spcAft>
          <a:defRPr kumimoji="1" sz="1400" kern="1200" smtClean="0">
            <a:solidFill>
              <a:srgbClr val="000000"/>
            </a:solidFill>
            <a:latin typeface="ＭＳ Ｐゴシック" panose="020B0600070205080204" pitchFamily="50" charset="-128"/>
            <a:ea typeface="ＭＳ Ｐゴシック" panose="020B0600070205080204" pitchFamily="50" charset="-128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オリジナルテンプレー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8E8E8"/>
        </a:solidFill>
        <a:ln w="9525">
          <a:noFill/>
        </a:ln>
        <a:effectLst/>
      </a:spPr>
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smtClean="0">
            <a:solidFill>
              <a:schemeClr val="tx1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noAutofit/>
      </a:bodyPr>
      <a:lstStyle>
        <a:defPPr algn="just" rtl="0" fontAlgn="base">
          <a:lnSpc>
            <a:spcPct val="125000"/>
          </a:lnSpc>
          <a:spcBef>
            <a:spcPct val="0"/>
          </a:spcBef>
          <a:spcAft>
            <a:spcPct val="0"/>
          </a:spcAft>
          <a:defRPr kumimoji="1" sz="1400" kern="1200" smtClean="0">
            <a:solidFill>
              <a:srgbClr val="000000"/>
            </a:solidFill>
            <a:latin typeface="ＭＳ Ｐゴシック" panose="020B0600070205080204" pitchFamily="50" charset="-128"/>
            <a:ea typeface="ＭＳ Ｐゴシック" panose="020B0600070205080204" pitchFamily="50" charset="-128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8_オリジナルテンプレー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8E8E8"/>
        </a:solidFill>
        <a:ln w="9525">
          <a:noFill/>
        </a:ln>
        <a:effectLst/>
      </a:spPr>
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smtClean="0">
            <a:solidFill>
              <a:schemeClr val="tx1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noAutofit/>
      </a:bodyPr>
      <a:lstStyle>
        <a:defPPr algn="just" rtl="0" fontAlgn="base">
          <a:lnSpc>
            <a:spcPct val="125000"/>
          </a:lnSpc>
          <a:spcBef>
            <a:spcPct val="0"/>
          </a:spcBef>
          <a:spcAft>
            <a:spcPct val="0"/>
          </a:spcAft>
          <a:defRPr kumimoji="1" sz="1400" kern="1200" smtClean="0">
            <a:solidFill>
              <a:srgbClr val="000000"/>
            </a:solidFill>
            <a:latin typeface="ＭＳ Ｐゴシック" panose="020B0600070205080204" pitchFamily="50" charset="-128"/>
            <a:ea typeface="ＭＳ Ｐゴシック" panose="020B0600070205080204" pitchFamily="50" charset="-128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9_オリジナルテンプレー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8E8E8"/>
        </a:solidFill>
        <a:ln w="9525">
          <a:noFill/>
        </a:ln>
        <a:effectLst/>
      </a:spPr>
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smtClean="0">
            <a:solidFill>
              <a:schemeClr val="tx1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noAutofit/>
      </a:bodyPr>
      <a:lstStyle>
        <a:defPPr algn="just" rtl="0" fontAlgn="base">
          <a:lnSpc>
            <a:spcPct val="125000"/>
          </a:lnSpc>
          <a:spcBef>
            <a:spcPct val="0"/>
          </a:spcBef>
          <a:spcAft>
            <a:spcPct val="0"/>
          </a:spcAft>
          <a:defRPr kumimoji="1" sz="1400" kern="1200" smtClean="0">
            <a:solidFill>
              <a:srgbClr val="000000"/>
            </a:solidFill>
            <a:latin typeface="ＭＳ Ｐゴシック" panose="020B0600070205080204" pitchFamily="50" charset="-128"/>
            <a:ea typeface="ＭＳ Ｐゴシック" panose="020B0600070205080204" pitchFamily="50" charset="-128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10_オリジナルテンプレー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8E8E8"/>
        </a:solidFill>
        <a:ln w="9525">
          <a:noFill/>
        </a:ln>
        <a:effectLst/>
      </a:spPr>
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smtClean="0">
            <a:solidFill>
              <a:schemeClr val="tx1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noAutofit/>
      </a:bodyPr>
      <a:lstStyle>
        <a:defPPr algn="just" rtl="0" fontAlgn="base">
          <a:lnSpc>
            <a:spcPct val="125000"/>
          </a:lnSpc>
          <a:spcBef>
            <a:spcPct val="0"/>
          </a:spcBef>
          <a:spcAft>
            <a:spcPct val="0"/>
          </a:spcAft>
          <a:defRPr kumimoji="1" sz="1400" kern="1200" smtClean="0">
            <a:solidFill>
              <a:srgbClr val="000000"/>
            </a:solidFill>
            <a:latin typeface="ＭＳ Ｐゴシック" panose="020B0600070205080204" pitchFamily="50" charset="-128"/>
            <a:ea typeface="ＭＳ Ｐゴシック" panose="020B0600070205080204" pitchFamily="50" charset="-128"/>
          </a:defRPr>
        </a:defPPr>
      </a:lstStyle>
    </a:txDef>
  </a:objectDefaults>
  <a:extraClrSchemeLst/>
</a:theme>
</file>

<file path=ppt/theme/theme6.xml><?xml version="1.0" encoding="utf-8"?>
<a:theme xmlns:a="http://schemas.openxmlformats.org/drawingml/2006/main" name="11_オリジナルテンプレー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8E8E8"/>
        </a:solidFill>
        <a:ln w="9525">
          <a:noFill/>
        </a:ln>
        <a:effectLst/>
      </a:spPr>
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smtClean="0">
            <a:solidFill>
              <a:schemeClr val="tx1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noAutofit/>
      </a:bodyPr>
      <a:lstStyle>
        <a:defPPr algn="just" rtl="0" fontAlgn="base">
          <a:lnSpc>
            <a:spcPct val="125000"/>
          </a:lnSpc>
          <a:spcBef>
            <a:spcPct val="0"/>
          </a:spcBef>
          <a:spcAft>
            <a:spcPct val="0"/>
          </a:spcAft>
          <a:defRPr kumimoji="1" sz="1400" kern="1200" smtClean="0">
            <a:solidFill>
              <a:srgbClr val="000000"/>
            </a:solidFill>
            <a:latin typeface="ＭＳ Ｐゴシック" panose="020B0600070205080204" pitchFamily="50" charset="-128"/>
            <a:ea typeface="ＭＳ Ｐゴシック" panose="020B0600070205080204" pitchFamily="50" charset="-128"/>
          </a:defRPr>
        </a:defPPr>
      </a:lstStyle>
    </a:txDef>
  </a:objectDefaults>
  <a:extraClrSchemeLst/>
</a:theme>
</file>

<file path=ppt/theme/theme7.xml><?xml version="1.0" encoding="utf-8"?>
<a:theme xmlns:a="http://schemas.openxmlformats.org/drawingml/2006/main" name="12_オリジナルテンプレー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8E8E8"/>
        </a:solidFill>
        <a:ln w="9525">
          <a:noFill/>
        </a:ln>
        <a:effectLst/>
      </a:spPr>
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smtClean="0">
            <a:solidFill>
              <a:schemeClr val="tx1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noAutofit/>
      </a:bodyPr>
      <a:lstStyle>
        <a:defPPr algn="just" rtl="0" fontAlgn="base">
          <a:lnSpc>
            <a:spcPct val="125000"/>
          </a:lnSpc>
          <a:spcBef>
            <a:spcPct val="0"/>
          </a:spcBef>
          <a:spcAft>
            <a:spcPct val="0"/>
          </a:spcAft>
          <a:defRPr kumimoji="1" sz="1400" kern="1200" smtClean="0">
            <a:solidFill>
              <a:srgbClr val="000000"/>
            </a:solidFill>
            <a:latin typeface="ＭＳ Ｐゴシック" panose="020B0600070205080204" pitchFamily="50" charset="-128"/>
            <a:ea typeface="ＭＳ Ｐゴシック" panose="020B0600070205080204" pitchFamily="50" charset="-128"/>
          </a:defRPr>
        </a:defPPr>
      </a:lstStyle>
    </a:txDef>
  </a:objectDefaults>
  <a:extraClrSchemeLst/>
</a:theme>
</file>

<file path=ppt/theme/theme8.xml><?xml version="1.0" encoding="utf-8"?>
<a:theme xmlns:a="http://schemas.openxmlformats.org/drawingml/2006/main" name="13_オリジナルテンプレー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8E8E8"/>
        </a:solidFill>
        <a:ln w="9525">
          <a:noFill/>
        </a:ln>
        <a:effectLst/>
      </a:spPr>
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smtClean="0">
            <a:solidFill>
              <a:schemeClr val="tx1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noAutofit/>
      </a:bodyPr>
      <a:lstStyle>
        <a:defPPr algn="just" rtl="0" fontAlgn="base">
          <a:lnSpc>
            <a:spcPct val="125000"/>
          </a:lnSpc>
          <a:spcBef>
            <a:spcPct val="0"/>
          </a:spcBef>
          <a:spcAft>
            <a:spcPct val="0"/>
          </a:spcAft>
          <a:defRPr kumimoji="1" sz="1400" kern="1200" smtClean="0">
            <a:solidFill>
              <a:srgbClr val="000000"/>
            </a:solidFill>
            <a:latin typeface="ＭＳ Ｐゴシック" panose="020B0600070205080204" pitchFamily="50" charset="-128"/>
            <a:ea typeface="ＭＳ Ｐゴシック" panose="020B0600070205080204" pitchFamily="50" charset="-128"/>
          </a:defRPr>
        </a:defPPr>
      </a:lstStyle>
    </a:txDef>
  </a:objectDefaults>
  <a:extraClrSchemeLst/>
</a:theme>
</file>

<file path=ppt/theme/theme9.xml><?xml version="1.0" encoding="utf-8"?>
<a:theme xmlns:a="http://schemas.openxmlformats.org/drawingml/2006/main" name="14_オリジナルテンプレー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8E8E8"/>
        </a:solidFill>
        <a:ln w="9525">
          <a:noFill/>
        </a:ln>
        <a:effectLst/>
      </a:spPr>
      <a:bodyPr rot="0" spcFirstLastPara="0" vertOverflow="overflow" horzOverflow="overflow" vert="horz" wrap="square" lIns="144000" tIns="0" rIns="144000" bIns="2520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 kumimoji="1" sz="1400" dirty="0" smtClean="0">
            <a:solidFill>
              <a:schemeClr val="tx1"/>
            </a:solidFill>
            <a:latin typeface="HGPｺﾞｼｯｸM" panose="020B0600000000000000" pitchFamily="50" charset="-128"/>
            <a:ea typeface="HGPｺﾞｼｯｸM" panose="020B0600000000000000" pitchFamily="50" charset="-128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>
        <a:noAutofit/>
      </a:bodyPr>
      <a:lstStyle>
        <a:defPPr algn="just" rtl="0" fontAlgn="base">
          <a:lnSpc>
            <a:spcPct val="125000"/>
          </a:lnSpc>
          <a:spcBef>
            <a:spcPct val="0"/>
          </a:spcBef>
          <a:spcAft>
            <a:spcPct val="0"/>
          </a:spcAft>
          <a:defRPr kumimoji="1" sz="1400" kern="1200" smtClean="0">
            <a:solidFill>
              <a:srgbClr val="000000"/>
            </a:solidFill>
            <a:latin typeface="ＭＳ Ｐゴシック" panose="020B0600070205080204" pitchFamily="50" charset="-128"/>
            <a:ea typeface="ＭＳ Ｐゴシック" panose="020B0600070205080204" pitchFamily="50" charset="-128"/>
          </a:defRPr>
        </a:defPPr>
      </a:lst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10223</TotalTime>
  <Words>2297</Words>
  <Application>Microsoft Macintosh PowerPoint</Application>
  <PresentationFormat>A4 210 x 297 mm</PresentationFormat>
  <Paragraphs>424</Paragraphs>
  <Slides>15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10</vt:i4>
      </vt:variant>
      <vt:variant>
        <vt:lpstr>スライド タイトル</vt:lpstr>
      </vt:variant>
      <vt:variant>
        <vt:i4>15</vt:i4>
      </vt:variant>
    </vt:vector>
  </HeadingPairs>
  <TitlesOfParts>
    <vt:vector size="33" baseType="lpstr">
      <vt:lpstr>HGPｺﾞｼｯｸM</vt:lpstr>
      <vt:lpstr>HGP創英角ｺﾞｼｯｸUB</vt:lpstr>
      <vt:lpstr>Malgun Gothic</vt:lpstr>
      <vt:lpstr>ＭＳ Ｐゴシック</vt:lpstr>
      <vt:lpstr>メイリオ</vt:lpstr>
      <vt:lpstr>メイリオ</vt:lpstr>
      <vt:lpstr>Arial</vt:lpstr>
      <vt:lpstr>Calibri</vt:lpstr>
      <vt:lpstr>6_オリジナルテンプレート</vt:lpstr>
      <vt:lpstr>7_オリジナルテンプレート</vt:lpstr>
      <vt:lpstr>8_オリジナルテンプレート</vt:lpstr>
      <vt:lpstr>9_オリジナルテンプレート</vt:lpstr>
      <vt:lpstr>10_オリジナルテンプレート</vt:lpstr>
      <vt:lpstr>11_オリジナルテンプレート</vt:lpstr>
      <vt:lpstr>12_オリジナルテンプレート</vt:lpstr>
      <vt:lpstr>13_オリジナルテンプレート</vt:lpstr>
      <vt:lpstr>14_オリジナルテンプレート</vt:lpstr>
      <vt:lpstr>15_オリジナルテンプレート</vt:lpstr>
      <vt:lpstr>PowerPoint プレゼンテーション</vt:lpstr>
      <vt:lpstr>KidsDoへの掲載のご提案</vt:lpstr>
      <vt:lpstr>PowerPoint プレゼンテーション</vt:lpstr>
      <vt:lpstr>PowerPoint プレゼンテーション</vt:lpstr>
      <vt:lpstr>学習ノート「キッズドゥ」 コンテンツ例</vt:lpstr>
      <vt:lpstr>PowerPoint プレゼンテーション</vt:lpstr>
      <vt:lpstr>PowerPoint プレゼンテーション</vt:lpstr>
      <vt:lpstr>PowerPoint プレゼンテーション</vt:lpstr>
      <vt:lpstr>園イベントとママ動向</vt:lpstr>
      <vt:lpstr>運営会社概要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いとうなおみ</dc:creator>
  <cp:lastModifiedBy>Microsoft Office User</cp:lastModifiedBy>
  <cp:revision>184</cp:revision>
  <cp:lastPrinted>2022-05-12T10:11:11Z</cp:lastPrinted>
  <dcterms:created xsi:type="dcterms:W3CDTF">2016-05-22T19:19:40Z</dcterms:created>
  <dcterms:modified xsi:type="dcterms:W3CDTF">2022-08-22T14:20:44Z</dcterms:modified>
</cp:coreProperties>
</file>